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8" r:id="rId2"/>
    <p:sldId id="26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2" r:id="rId12"/>
    <p:sldId id="283" r:id="rId13"/>
    <p:sldId id="284" r:id="rId14"/>
    <p:sldId id="285" r:id="rId15"/>
    <p:sldId id="286" r:id="rId16"/>
    <p:sldId id="287" r:id="rId17"/>
    <p:sldId id="280" r:id="rId18"/>
    <p:sldId id="288" r:id="rId19"/>
    <p:sldId id="289" r:id="rId20"/>
    <p:sldId id="279" r:id="rId21"/>
    <p:sldId id="263" r:id="rId22"/>
  </p:sldIdLst>
  <p:sldSz cx="18288000" cy="10287000"/>
  <p:notesSz cx="6858000" cy="9144000"/>
  <p:embeddedFontLst>
    <p:embeddedFont>
      <p:font typeface="Pretendard Extra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013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31DAC-030E-4FF1-89D1-131612ED13C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F48C6-01B0-4E98-AE49-84DC6065D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0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68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1C421-3047-A3ED-0EE5-7CA2B4B3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DEBD30-8F4C-6AEF-64A1-E83BDA56A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3D9EFF-B758-AB30-3D77-ED918EA9E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40DD8-F419-01F1-F055-5157B9FA1F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10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8DE5-C73F-7353-F3C0-688EF7BA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AD559D-13FF-C9D2-FF92-8998E4282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69AD2E-01C8-DC0D-1940-D6CCF8DEC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69253-B421-A17F-CDF6-92BD570A4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9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86AA-96CD-35BF-D776-855E780F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1396F-2E1B-EC94-220C-EA04673F1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73B2FC-EBFA-5588-1AF4-02CBE8487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9D092-D640-470B-57B6-F80A81960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340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48EF4-81B0-0677-69E8-44008A65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A1394B-C731-4246-01A6-008977C44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5EC65D-B21C-8F5A-7F16-266C6B892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D1B5F-4162-9ADE-3094-DC507D446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201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F7D7F-25AF-1113-38C3-927D3A3D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508C35-F8C4-2149-CBA3-B46047C0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4B5E2A-0A52-C357-852A-0B50B61D5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31B42-BF69-FAA3-8555-810F76B95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61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BBF3-D76F-5439-372D-74E2F62B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83412B-5BDC-A80E-EA60-3294B236B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176D36-1CAE-0CA5-D275-C1552E813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DC816-0CC2-D269-7AD2-1D97B3214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76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7625-7026-05BA-3120-99E50EA9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02588D-946E-D6DA-26C1-180A3EC46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A830B0-CC9E-F328-1CBB-92081B71A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77387-4ABC-5F23-3C46-92063ED4E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40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9A59-3BA3-AC52-1E0C-0A0067B3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AF714-5D8C-F1C9-8CB0-EBD5D878E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7F7CCA-BAD5-527B-794D-7D938F26B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3A9338-B7CE-B588-3A94-12FA63CA0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136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A5DA-72B5-8829-92B2-50E33663F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CE8252-3C0B-D29B-8890-4338222F1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233C4A-8D17-20F7-5281-148A4EAF7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CA60D-9DF6-1881-3B65-CA13230D0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29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24876-448A-0156-7052-B5E5A49B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DB8B0D-7F72-35C6-CA08-DD32FCCBA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91B264-C25F-BEDB-CD97-66A4C77EE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889FDF-4755-FF07-8BE2-76663C30B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8385-9394-0FAA-FFA5-F78231F8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63A848-67A5-FC14-A69A-F1932D60B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F26128-C77A-81F7-EC3A-7E0D1658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AC71A-F356-22C0-34C8-1FB7B6A61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92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C39E-C000-62DF-5964-7741B08D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A81103-EE4B-76F4-8307-9B5BE0CEA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2C0A1C-7477-69F4-4795-EACA0D20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285AB-C4BD-EFF7-D3B6-1FBCFCE55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2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15F40-7087-2F80-EC27-19D35AD4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7C6A4F-3255-A864-8D06-77F16A635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B4ACF7-DFF4-36D0-C9DD-61EB047E4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BF359C-8A74-6524-BE20-BE97951D3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79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300E-146F-FB0B-B394-700ABEBE6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55523-7DF6-077D-5F26-DBE699E90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AEF187-3959-18B0-F5C7-77B972FA5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FD6AD5-7474-C906-B86D-23A79823E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88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198E-866E-023F-881F-9CEADD91D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DF3143-C9CB-4523-446D-5EC73BB79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BF4879-C448-95A2-6E3E-D983C6683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C51FC-AD08-266C-352F-4255017CC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29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6101-3871-A16F-93E7-B113ED7F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72E7A4-8892-EE2E-3CD3-66EE42462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5FBFD6-55BF-953F-4FB9-4531B2B2C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6E401-9115-6F20-025F-CE57E4AA1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25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998AA-E393-8D01-CBD4-E00B9EAA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A2DE01-990F-79B4-CD1D-79BE0E090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BB43C-369A-E7EB-AA9A-0E9D4CEB0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7669C-F6EC-4E32-8787-0BBA219BC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E15C-56BD-C8B5-89B9-3DC9ABDAE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79A970-FD40-B030-FFB2-BE436A653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CE2CBE-8031-BFB6-78D7-C17FF3317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구조 장애인 표시 그림 다음 디스플레이 중앙이 스피커 우측이 비장애인 표식 및 디스플레이 재료는 아크릴 </a:t>
            </a:r>
            <a:r>
              <a:rPr lang="en-US" altLang="ko-KR" dirty="0"/>
              <a:t>2T </a:t>
            </a:r>
            <a:r>
              <a:rPr lang="ko-KR" altLang="en-US" dirty="0"/>
              <a:t>패널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커팅 가공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8F6F9-F059-4E01-5094-A9C9DE529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8DA41-7EF6-49DB-8B99-27D0723FAA9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16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F82E2-0E4A-5CCE-0C1B-6006190BA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AD26A5-F969-9E34-53A3-562A4232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6CAAD8-E1A1-2DEE-A6F2-EE7EAD22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8811BF-3993-2704-7493-9FFD316E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8021F56-3A89-8ACA-E8AC-6CC2C2D0D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27A3F86-E88C-103B-371F-4FF7EB66211C}"/>
              </a:ext>
            </a:extLst>
          </p:cNvPr>
          <p:cNvSpPr txBox="1"/>
          <p:nvPr/>
        </p:nvSpPr>
        <p:spPr>
          <a:xfrm>
            <a:off x="673100" y="3810000"/>
            <a:ext cx="124333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dirty="0">
                <a:solidFill>
                  <a:srgbClr val="526474"/>
                </a:solidFill>
                <a:ea typeface="Pretendard ExtraBold"/>
              </a:rPr>
              <a:t>전자공학과 </a:t>
            </a:r>
            <a:r>
              <a:rPr lang="ko-KR" altLang="en-US" sz="10000" dirty="0" err="1">
                <a:solidFill>
                  <a:srgbClr val="526474"/>
                </a:solidFill>
                <a:ea typeface="Pretendard ExtraBold"/>
              </a:rPr>
              <a:t>캡스턴디자인</a:t>
            </a:r>
            <a:endParaRPr lang="en-US" altLang="ko-KR" sz="10000" dirty="0">
              <a:solidFill>
                <a:srgbClr val="526474"/>
              </a:solidFill>
              <a:ea typeface="Pretendard ExtraBold"/>
            </a:endParaRPr>
          </a:p>
          <a:p>
            <a:pPr lvl="0" algn="l">
              <a:lnSpc>
                <a:spcPct val="91300"/>
              </a:lnSpc>
            </a:pPr>
            <a:r>
              <a:rPr lang="en-US" altLang="ko-KR" sz="4400" b="0" i="0" u="none" strike="noStrike" dirty="0">
                <a:solidFill>
                  <a:srgbClr val="526474"/>
                </a:solidFill>
                <a:ea typeface="Pretendard ExtraBold"/>
              </a:rPr>
              <a:t>1</a:t>
            </a:r>
            <a:r>
              <a:rPr lang="ko-KR" altLang="en-US" sz="4400" b="0" i="0" u="none" strike="noStrike" dirty="0">
                <a:solidFill>
                  <a:srgbClr val="526474"/>
                </a:solidFill>
                <a:ea typeface="Pretendard ExtraBold"/>
              </a:rPr>
              <a:t>조 </a:t>
            </a:r>
            <a:r>
              <a:rPr lang="en-US" altLang="ko-KR" sz="4400" b="0" i="0" u="none" strike="noStrike" dirty="0">
                <a:solidFill>
                  <a:srgbClr val="526474"/>
                </a:solidFill>
                <a:ea typeface="Pretendard ExtraBold"/>
              </a:rPr>
              <a:t>– </a:t>
            </a:r>
            <a:r>
              <a:rPr lang="ko-KR" altLang="en-US" sz="4400" b="0" i="0" u="none" strike="noStrike" dirty="0">
                <a:solidFill>
                  <a:srgbClr val="526474"/>
                </a:solidFill>
                <a:ea typeface="Pretendard ExtraBold"/>
              </a:rPr>
              <a:t>스마트 </a:t>
            </a:r>
            <a:r>
              <a:rPr lang="ko-KR" altLang="en-US" sz="4400" b="0" i="0" u="none" strike="noStrike" dirty="0" err="1">
                <a:solidFill>
                  <a:srgbClr val="526474"/>
                </a:solidFill>
                <a:ea typeface="Pretendard ExtraBold"/>
              </a:rPr>
              <a:t>유도등</a:t>
            </a:r>
            <a:endParaRPr lang="ko-KR" sz="4400" b="0" i="0" u="none" strike="noStrike" dirty="0">
              <a:solidFill>
                <a:srgbClr val="526474"/>
              </a:solidFill>
              <a:ea typeface="Pretendard Extra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CC596A6-E2E0-4C2E-68A8-E964695862D6}"/>
              </a:ext>
            </a:extLst>
          </p:cNvPr>
          <p:cNvSpPr txBox="1"/>
          <p:nvPr/>
        </p:nvSpPr>
        <p:spPr>
          <a:xfrm>
            <a:off x="673100" y="6934200"/>
            <a:ext cx="8661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spc="300" dirty="0">
                <a:solidFill>
                  <a:srgbClr val="526474"/>
                </a:solidFill>
                <a:ea typeface="Pretendard Regular"/>
              </a:rPr>
              <a:t>전자공학과 </a:t>
            </a:r>
            <a:r>
              <a:rPr lang="ko-KR" altLang="en-US" sz="3600" b="0" i="0" u="none" strike="noStrike" spc="300" dirty="0" err="1">
                <a:solidFill>
                  <a:srgbClr val="526474"/>
                </a:solidFill>
                <a:ea typeface="Pretendard Regular"/>
              </a:rPr>
              <a:t>최원진</a:t>
            </a:r>
            <a:endParaRPr lang="en-US" altLang="ko-KR" sz="3600" b="0" i="0" u="none" strike="noStrike" spc="300" dirty="0">
              <a:solidFill>
                <a:srgbClr val="526474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00" spc="300" dirty="0">
                <a:solidFill>
                  <a:srgbClr val="526474"/>
                </a:solidFill>
                <a:ea typeface="Pretendard Regular"/>
              </a:rPr>
              <a:t>전자공학과 최일리야</a:t>
            </a:r>
            <a:endParaRPr lang="en-US" altLang="ko-KR" sz="3600" spc="300" dirty="0">
              <a:solidFill>
                <a:srgbClr val="526474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600" spc="300" dirty="0" err="1">
                <a:solidFill>
                  <a:srgbClr val="526474"/>
                </a:solidFill>
                <a:ea typeface="Pretendard Regular"/>
              </a:rPr>
              <a:t>임베디드시스템공학과</a:t>
            </a:r>
            <a:r>
              <a:rPr lang="ko-KR" altLang="en-US" sz="3600" spc="300" dirty="0">
                <a:solidFill>
                  <a:srgbClr val="526474"/>
                </a:solidFill>
                <a:ea typeface="Pretendard Regular"/>
              </a:rPr>
              <a:t> 구민성</a:t>
            </a:r>
            <a:endParaRPr lang="ko-KR" sz="3600" b="0" i="0" u="none" strike="noStrike" spc="300" dirty="0">
              <a:solidFill>
                <a:srgbClr val="52647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446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67FCA-684D-D992-BA9B-2B348B53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1FB2A4C-65C1-3340-E702-F8560696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AA0670-CB80-8E78-6FAA-80ADDFF2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4F4370-7982-F05E-833D-B141B6CB1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63B9DC-4E62-0ECF-58D7-01342DF7C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6524AEDE-03B7-66E6-D224-C6D8BD5FC1ED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전광판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Arduino nano Code – </a:t>
            </a: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디스플레이 제어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6EBCCA-CF87-46F7-341E-CA26040B2532}"/>
              </a:ext>
            </a:extLst>
          </p:cNvPr>
          <p:cNvGrpSpPr/>
          <p:nvPr/>
        </p:nvGrpSpPr>
        <p:grpSpPr>
          <a:xfrm>
            <a:off x="1905000" y="2345117"/>
            <a:ext cx="6105544" cy="6456124"/>
            <a:chOff x="571500" y="2167199"/>
            <a:chExt cx="4943456" cy="389070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93C600-5670-16A8-B604-B6DDD563A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85142"/>
            <a:stretch/>
          </p:blipFill>
          <p:spPr>
            <a:xfrm>
              <a:off x="571500" y="2167199"/>
              <a:ext cx="4943456" cy="15285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FDC637-25EF-6EA1-57F2-813D05A28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77033" b="6"/>
            <a:stretch/>
          </p:blipFill>
          <p:spPr>
            <a:xfrm>
              <a:off x="571500" y="3695700"/>
              <a:ext cx="4943456" cy="236220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BEE82A6-13D0-EF64-083C-89C63C925C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767" b="23341"/>
          <a:stretch/>
        </p:blipFill>
        <p:spPr>
          <a:xfrm>
            <a:off x="11049000" y="2159000"/>
            <a:ext cx="4269285" cy="72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8B926-4459-FA8F-A87A-0417DF56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687A333-F6B7-B285-5DF1-041CE07C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5B9B56-E306-4D6C-D9F9-D2595F6A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EBF056-C60B-C3BC-A1F6-0E4762AD6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3F0BAF-F4AC-FCD1-4876-531174E44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22741EDA-F8E3-34C6-35A8-BB0F35FB03A0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main.py / main()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32A0F9-0303-20EE-8F06-DAF1BC3B0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270" y="2529396"/>
            <a:ext cx="10141459" cy="6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00335-2831-C3CA-2AEE-DC2DCFBC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35EA2FB-2037-E8F0-AE55-33F5C1B5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46A97A-697B-A04A-6FF1-7CCFF99B8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50C955-B5B7-3514-2042-514E7266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478E90-0D1B-A427-438B-E5DA00AE1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1F0CF45D-9F6A-5B38-77CF-808E1F77C0B9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main.py /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handle_received_data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BE108B-191E-05AD-E22E-7D376216E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128" y="2529396"/>
            <a:ext cx="7975742" cy="65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9AC27-FB8D-54B2-6A56-D28170AD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8225340-28DA-AC67-E7D1-F23B50E3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A4580FC-3D1D-A3FE-240E-08BBFB95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0BA1A3-2B8D-252D-0872-F37EEB2FD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CA81FA-07ED-BD5C-BEF4-B0A2651B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2118F48-E06C-C2C2-CEAB-5EE25422E1DE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main.py /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data_process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C78B95-F6A1-1602-4295-F3D6F3B435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2840"/>
          <a:stretch/>
        </p:blipFill>
        <p:spPr>
          <a:xfrm>
            <a:off x="10077450" y="2193621"/>
            <a:ext cx="7391400" cy="7184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4064C8-9CFB-D327-3477-23B429EE51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494" b="47914"/>
          <a:stretch/>
        </p:blipFill>
        <p:spPr>
          <a:xfrm>
            <a:off x="762000" y="2084704"/>
            <a:ext cx="6830538" cy="74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3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C6F3F-2872-BADB-4593-2E916116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4A37FA8-4698-F456-F46D-67BD785C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D0C095-16FB-D0BA-E62B-C26DA2F3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2A35C6-1368-F928-67EE-33BA0E44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6BB454-3AD1-B98F-984C-39E22A101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82711DF-E412-EF3B-B70D-6DD120F51BE6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kumimoji="0" lang="en-US" altLang="ko-KR" sz="5000" b="0" i="0" u="none" strike="noStrike" kern="1200" cap="none" spc="-100" normalizeH="0" baseline="0" noProof="0" dirty="0" err="1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wifi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.py /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send_data_async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7250B5-FE06-DBBB-745B-B9523D280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99" y="2463800"/>
            <a:ext cx="10972801" cy="66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DFA3-A527-7A80-0591-CC6389B8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9254474-D380-5259-3428-E3A67E1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BC54F7-8F61-888E-81A0-C946878A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97BC45-4660-A594-F652-06D168C95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AEF710-4407-91CC-9D7D-B376F5931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933B71C2-E005-5A3E-CA5D-56EA610A0342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kumimoji="0" lang="en-US" altLang="ko-KR" sz="5000" b="0" i="0" u="none" strike="noStrike" kern="1200" cap="none" spc="-100" normalizeH="0" baseline="0" noProof="0" dirty="0" err="1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path_find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.py /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dijkstra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EFD357-4A28-7695-04A0-A78085502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212" y="2456180"/>
            <a:ext cx="7715575" cy="68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0496-B19C-D6AC-BAD6-EF603484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666B4E5-4158-F895-99BA-6AF58317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86B0BA-71CA-50BC-A5BB-5D12EFA2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C6612B-7CC2-5CAD-E409-8E6F4341E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32FEED-1E95-C02C-3C1D-FC05C4C2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AAD1A222-14F2-B57C-9625-A08BD6323F52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서버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– </a:t>
            </a:r>
            <a:r>
              <a:rPr kumimoji="0" lang="en-US" altLang="ko-KR" sz="5000" b="0" i="0" u="none" strike="noStrike" kern="1200" cap="none" spc="-100" normalizeH="0" baseline="0" noProof="0" dirty="0" err="1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serial_module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.py /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serial_interrupt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()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DF498C-813F-5808-62BB-D3B5BCADA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020" y="4184484"/>
            <a:ext cx="8781959" cy="33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9F800-72D4-9FFA-EF99-8621CD3B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5AB9104-C42A-4B58-D75A-1B525F68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6BCDF1-BCDC-83F2-A96E-F66B08C8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17C604-F1DA-EC23-20E2-2B341E82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25811C-DF84-935E-AD6A-DA1DDCF94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CE99DB2-1F89-DB83-CBF2-16838B5344C7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시뮬레이션 맵 구조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2F677378-74F7-D866-1171-76980192B886}"/>
              </a:ext>
            </a:extLst>
          </p:cNvPr>
          <p:cNvGrpSpPr/>
          <p:nvPr/>
        </p:nvGrpSpPr>
        <p:grpSpPr>
          <a:xfrm>
            <a:off x="1066800" y="2487153"/>
            <a:ext cx="15773400" cy="5907546"/>
            <a:chOff x="1464984" y="2456180"/>
            <a:chExt cx="14248883" cy="5182533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34557D1-ABF6-5277-04C4-A834B893AF35}"/>
                </a:ext>
              </a:extLst>
            </p:cNvPr>
            <p:cNvSpPr/>
            <p:nvPr/>
          </p:nvSpPr>
          <p:spPr>
            <a:xfrm>
              <a:off x="2235557" y="3511291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3C90932-CE06-5021-4A64-90AE12ED31E8}"/>
                </a:ext>
              </a:extLst>
            </p:cNvPr>
            <p:cNvSpPr/>
            <p:nvPr/>
          </p:nvSpPr>
          <p:spPr>
            <a:xfrm>
              <a:off x="2235557" y="6087327"/>
              <a:ext cx="2340292" cy="6643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375EE94F-7991-558A-8716-593C3BB6A3B6}"/>
                </a:ext>
              </a:extLst>
            </p:cNvPr>
            <p:cNvSpPr/>
            <p:nvPr/>
          </p:nvSpPr>
          <p:spPr>
            <a:xfrm>
              <a:off x="6396235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A75EC7CF-7704-954E-ADC2-5F5433C8DDA1}"/>
                </a:ext>
              </a:extLst>
            </p:cNvPr>
            <p:cNvSpPr/>
            <p:nvPr/>
          </p:nvSpPr>
          <p:spPr>
            <a:xfrm>
              <a:off x="2235557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75" name="선 20">
              <a:extLst>
                <a:ext uri="{FF2B5EF4-FFF2-40B4-BE49-F238E27FC236}">
                  <a16:creationId xmlns:a16="http://schemas.microsoft.com/office/drawing/2014/main" id="{C3044D37-8803-E7DA-A87F-4331CE50A961}"/>
                </a:ext>
              </a:extLst>
            </p:cNvPr>
            <p:cNvCxnSpPr/>
            <p:nvPr/>
          </p:nvCxnSpPr>
          <p:spPr>
            <a:xfrm rot="16200000" flipH="1">
              <a:off x="2100540" y="5730115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60F2D70-0F35-A4AE-FAEA-4AB3263E5AEE}"/>
                </a:ext>
              </a:extLst>
            </p:cNvPr>
            <p:cNvSpPr/>
            <p:nvPr/>
          </p:nvSpPr>
          <p:spPr>
            <a:xfrm>
              <a:off x="2235557" y="3511291"/>
              <a:ext cx="5760719" cy="745331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AAD6D1B-9161-D590-5F08-0A6DCD7D3886}"/>
                </a:ext>
              </a:extLst>
            </p:cNvPr>
            <p:cNvSpPr/>
            <p:nvPr/>
          </p:nvSpPr>
          <p:spPr>
            <a:xfrm>
              <a:off x="2235557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71EB370-CEC5-F46E-7AA9-691CC0B44931}"/>
                </a:ext>
              </a:extLst>
            </p:cNvPr>
            <p:cNvSpPr/>
            <p:nvPr/>
          </p:nvSpPr>
          <p:spPr>
            <a:xfrm>
              <a:off x="5655983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2221556-0508-A7C2-EA76-3A5440DBC4C9}"/>
                </a:ext>
              </a:extLst>
            </p:cNvPr>
            <p:cNvSpPr/>
            <p:nvPr/>
          </p:nvSpPr>
          <p:spPr>
            <a:xfrm>
              <a:off x="5655983" y="6087328"/>
              <a:ext cx="2340292" cy="664368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D3F2AF3-7D1B-0081-B9FD-A28DA93437EE}"/>
                </a:ext>
              </a:extLst>
            </p:cNvPr>
            <p:cNvSpPr/>
            <p:nvPr/>
          </p:nvSpPr>
          <p:spPr>
            <a:xfrm>
              <a:off x="4958158" y="3723223"/>
              <a:ext cx="315516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10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15</a:t>
              </a: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A0677D55-A797-694E-4C0E-A974FADB9DFC}"/>
                </a:ext>
              </a:extLst>
            </p:cNvPr>
            <p:cNvSpPr/>
            <p:nvPr/>
          </p:nvSpPr>
          <p:spPr>
            <a:xfrm>
              <a:off x="6668371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19</a:t>
              </a: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BA747CF-271D-40AC-86A6-76B93078349B}"/>
                </a:ext>
              </a:extLst>
            </p:cNvPr>
            <p:cNvSpPr/>
            <p:nvPr/>
          </p:nvSpPr>
          <p:spPr>
            <a:xfrm>
              <a:off x="3247944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18</a:t>
              </a: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63B3E3A-13BB-099F-9280-97BB8EB0AA6E}"/>
                </a:ext>
              </a:extLst>
            </p:cNvPr>
            <p:cNvSpPr/>
            <p:nvPr/>
          </p:nvSpPr>
          <p:spPr>
            <a:xfrm>
              <a:off x="6668371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17</a:t>
              </a: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A8011931-ECD4-77A9-C037-06427ADD3EAE}"/>
                </a:ext>
              </a:extLst>
            </p:cNvPr>
            <p:cNvSpPr/>
            <p:nvPr/>
          </p:nvSpPr>
          <p:spPr>
            <a:xfrm>
              <a:off x="3247944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16</a:t>
              </a: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234A079-0F5D-A151-A608-884E38819611}"/>
                </a:ext>
              </a:extLst>
            </p:cNvPr>
            <p:cNvSpPr/>
            <p:nvPr/>
          </p:nvSpPr>
          <p:spPr>
            <a:xfrm>
              <a:off x="3247944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5</a:t>
              </a: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DA98E032-BD4C-7345-4A26-9258025DB2E1}"/>
                </a:ext>
              </a:extLst>
            </p:cNvPr>
            <p:cNvSpPr/>
            <p:nvPr/>
          </p:nvSpPr>
          <p:spPr>
            <a:xfrm>
              <a:off x="495815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</a:t>
              </a: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2A367557-DE6B-491E-AAC3-5FE098268DE2}"/>
                </a:ext>
              </a:extLst>
            </p:cNvPr>
            <p:cNvSpPr/>
            <p:nvPr/>
          </p:nvSpPr>
          <p:spPr>
            <a:xfrm>
              <a:off x="666837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6</a:t>
              </a: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D05D538-496A-4FA4-08E6-CF70FA970257}"/>
                </a:ext>
              </a:extLst>
            </p:cNvPr>
            <p:cNvSpPr/>
            <p:nvPr/>
          </p:nvSpPr>
          <p:spPr>
            <a:xfrm>
              <a:off x="3247944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7</a:t>
              </a: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CFFF10C0-6EE3-098E-FCB3-F24964F785A8}"/>
                </a:ext>
              </a:extLst>
            </p:cNvPr>
            <p:cNvSpPr/>
            <p:nvPr/>
          </p:nvSpPr>
          <p:spPr>
            <a:xfrm>
              <a:off x="6668372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8</a:t>
              </a: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47BADDF3-BAA8-A19A-0F9B-A8C525923C22}"/>
                </a:ext>
              </a:extLst>
            </p:cNvPr>
            <p:cNvSpPr/>
            <p:nvPr/>
          </p:nvSpPr>
          <p:spPr>
            <a:xfrm>
              <a:off x="4958158" y="5704398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345A78EF-ECB0-F07B-CBB5-E90E49421C7F}"/>
                </a:ext>
              </a:extLst>
            </p:cNvPr>
            <p:cNvSpPr/>
            <p:nvPr/>
          </p:nvSpPr>
          <p:spPr>
            <a:xfrm>
              <a:off x="9144000" y="3511290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723D7F83-EAA1-DE66-5FE9-4D7C58BA9A42}"/>
                </a:ext>
              </a:extLst>
            </p:cNvPr>
            <p:cNvSpPr/>
            <p:nvPr/>
          </p:nvSpPr>
          <p:spPr>
            <a:xfrm>
              <a:off x="9144000" y="6087325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6CFA68EB-6F20-BBF9-C6D2-ECD64474671A}"/>
                </a:ext>
              </a:extLst>
            </p:cNvPr>
            <p:cNvSpPr/>
            <p:nvPr/>
          </p:nvSpPr>
          <p:spPr>
            <a:xfrm>
              <a:off x="13304679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8C5FCEA-BDE9-A26E-E9CC-0B8B5EFC5C1B}"/>
                </a:ext>
              </a:extLst>
            </p:cNvPr>
            <p:cNvSpPr/>
            <p:nvPr/>
          </p:nvSpPr>
          <p:spPr>
            <a:xfrm>
              <a:off x="9144000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95" name="선 54">
              <a:extLst>
                <a:ext uri="{FF2B5EF4-FFF2-40B4-BE49-F238E27FC236}">
                  <a16:creationId xmlns:a16="http://schemas.microsoft.com/office/drawing/2014/main" id="{B6AAEA91-AFAF-AF2B-2CCF-F0B8E5D5913C}"/>
                </a:ext>
              </a:extLst>
            </p:cNvPr>
            <p:cNvCxnSpPr/>
            <p:nvPr/>
          </p:nvCxnSpPr>
          <p:spPr>
            <a:xfrm rot="16200000" flipH="1">
              <a:off x="9008983" y="5730114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C6195E5-560B-6211-803C-1982FD17A48D}"/>
                </a:ext>
              </a:extLst>
            </p:cNvPr>
            <p:cNvSpPr/>
            <p:nvPr/>
          </p:nvSpPr>
          <p:spPr>
            <a:xfrm>
              <a:off x="9144000" y="3511290"/>
              <a:ext cx="5760719" cy="74533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4ECE939-0804-6064-0483-F7B1A840DC8C}"/>
                </a:ext>
              </a:extLst>
            </p:cNvPr>
            <p:cNvSpPr/>
            <p:nvPr/>
          </p:nvSpPr>
          <p:spPr>
            <a:xfrm>
              <a:off x="9144000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20F65B9-B0DB-238C-91A0-7DDC9637755D}"/>
                </a:ext>
              </a:extLst>
            </p:cNvPr>
            <p:cNvSpPr/>
            <p:nvPr/>
          </p:nvSpPr>
          <p:spPr>
            <a:xfrm>
              <a:off x="12564427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1B5641F-4943-4BDC-E929-4CC1987C655A}"/>
                </a:ext>
              </a:extLst>
            </p:cNvPr>
            <p:cNvSpPr/>
            <p:nvPr/>
          </p:nvSpPr>
          <p:spPr>
            <a:xfrm>
              <a:off x="11866602" y="372322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20</a:t>
              </a: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BE9D8B5-497A-DE88-6154-9B4711CC21D1}"/>
                </a:ext>
              </a:extLst>
            </p:cNvPr>
            <p:cNvSpPr/>
            <p:nvPr/>
          </p:nvSpPr>
          <p:spPr>
            <a:xfrm>
              <a:off x="13576815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22</a:t>
              </a: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93A82995-0C14-599A-CD8A-3CA1BC012F06}"/>
                </a:ext>
              </a:extLst>
            </p:cNvPr>
            <p:cNvSpPr/>
            <p:nvPr/>
          </p:nvSpPr>
          <p:spPr>
            <a:xfrm>
              <a:off x="10156388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21</a:t>
              </a: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0FB22DB2-1D9F-FBBA-6A3C-6E643D6438AC}"/>
                </a:ext>
              </a:extLst>
            </p:cNvPr>
            <p:cNvSpPr/>
            <p:nvPr/>
          </p:nvSpPr>
          <p:spPr>
            <a:xfrm>
              <a:off x="1015638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9</a:t>
              </a: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71858CB-5B46-BDC3-24B9-F73341FBE88D}"/>
                </a:ext>
              </a:extLst>
            </p:cNvPr>
            <p:cNvSpPr/>
            <p:nvPr/>
          </p:nvSpPr>
          <p:spPr>
            <a:xfrm>
              <a:off x="1186660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3</a:t>
              </a: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4F1E17B6-B5EB-11A4-2C0D-E35F6B1C6968}"/>
                </a:ext>
              </a:extLst>
            </p:cNvPr>
            <p:cNvSpPr/>
            <p:nvPr/>
          </p:nvSpPr>
          <p:spPr>
            <a:xfrm>
              <a:off x="1357681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10</a:t>
              </a: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7C88825B-DDC4-33F9-2186-332149B857EC}"/>
                </a:ext>
              </a:extLst>
            </p:cNvPr>
            <p:cNvSpPr/>
            <p:nvPr/>
          </p:nvSpPr>
          <p:spPr>
            <a:xfrm>
              <a:off x="10156388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11</a:t>
              </a: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4B5A972A-6E8F-B09C-7D8D-EB9987F520E1}"/>
                </a:ext>
              </a:extLst>
            </p:cNvPr>
            <p:cNvSpPr/>
            <p:nvPr/>
          </p:nvSpPr>
          <p:spPr>
            <a:xfrm>
              <a:off x="13576815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12</a:t>
              </a: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F0B071F-5DB8-5628-1C19-64499F59A7E0}"/>
                </a:ext>
              </a:extLst>
            </p:cNvPr>
            <p:cNvSpPr/>
            <p:nvPr/>
          </p:nvSpPr>
          <p:spPr>
            <a:xfrm>
              <a:off x="11866601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4</a:t>
              </a: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C9E526A7-A827-1A56-F04D-CFD90E237335}"/>
                </a:ext>
              </a:extLst>
            </p:cNvPr>
            <p:cNvSpPr/>
            <p:nvPr/>
          </p:nvSpPr>
          <p:spPr>
            <a:xfrm>
              <a:off x="12024361" y="6087327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AAB15379-57D1-86E6-37D5-CCE14437443A}"/>
                </a:ext>
              </a:extLst>
            </p:cNvPr>
            <p:cNvSpPr/>
            <p:nvPr/>
          </p:nvSpPr>
          <p:spPr>
            <a:xfrm>
              <a:off x="13576815" y="6258775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24</a:t>
              </a: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A0E7B23-337A-8539-4BBE-02C53070FFE8}"/>
                </a:ext>
              </a:extLst>
            </p:cNvPr>
            <p:cNvSpPr/>
            <p:nvPr/>
          </p:nvSpPr>
          <p:spPr>
            <a:xfrm>
              <a:off x="7996275" y="4256623"/>
              <a:ext cx="809148" cy="45574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0E391BE-0A97-05FC-34B4-BE6C3A6D396D}"/>
                </a:ext>
              </a:extLst>
            </p:cNvPr>
            <p:cNvSpPr/>
            <p:nvPr/>
          </p:nvSpPr>
          <p:spPr>
            <a:xfrm>
              <a:off x="7996276" y="5612481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2A7D295-01A0-FDFF-594C-FF707E950C5D}"/>
                </a:ext>
              </a:extLst>
            </p:cNvPr>
            <p:cNvSpPr/>
            <p:nvPr/>
          </p:nvSpPr>
          <p:spPr>
            <a:xfrm>
              <a:off x="4575848" y="6769556"/>
              <a:ext cx="1080134" cy="869157"/>
            </a:xfrm>
            <a:prstGeom prst="rect">
              <a:avLst/>
            </a:prstGeom>
            <a:solidFill>
              <a:srgbClr val="BAFF1A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706BD42-1DBF-4A13-9216-54B133749168}"/>
                </a:ext>
              </a:extLst>
            </p:cNvPr>
            <p:cNvSpPr/>
            <p:nvPr/>
          </p:nvSpPr>
          <p:spPr>
            <a:xfrm>
              <a:off x="1464984" y="4262337"/>
              <a:ext cx="770572" cy="450031"/>
            </a:xfrm>
            <a:prstGeom prst="rect">
              <a:avLst/>
            </a:prstGeom>
            <a:solidFill>
              <a:srgbClr val="BAFF1A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41EF609-EDB7-183B-2565-7DD0B6AA02D2}"/>
                </a:ext>
              </a:extLst>
            </p:cNvPr>
            <p:cNvSpPr/>
            <p:nvPr/>
          </p:nvSpPr>
          <p:spPr>
            <a:xfrm>
              <a:off x="1692513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AB2697F-F107-F7EC-40A0-FE3621207DA1}"/>
                </a:ext>
              </a:extLst>
            </p:cNvPr>
            <p:cNvSpPr/>
            <p:nvPr/>
          </p:nvSpPr>
          <p:spPr>
            <a:xfrm>
              <a:off x="8287979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635D9CA9-9DF8-01E4-2FF7-2E1B0A5EC5D0}"/>
                </a:ext>
              </a:extLst>
            </p:cNvPr>
            <p:cNvSpPr/>
            <p:nvPr/>
          </p:nvSpPr>
          <p:spPr>
            <a:xfrm>
              <a:off x="8287979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96F98199-A8B3-CF38-2B03-4E1CBD95D9F7}"/>
                </a:ext>
              </a:extLst>
            </p:cNvPr>
            <p:cNvSpPr/>
            <p:nvPr/>
          </p:nvSpPr>
          <p:spPr>
            <a:xfrm>
              <a:off x="4958158" y="7043400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B7B89D2-8010-84D6-8968-92267B5D9F51}"/>
                </a:ext>
              </a:extLst>
            </p:cNvPr>
            <p:cNvSpPr/>
            <p:nvPr/>
          </p:nvSpPr>
          <p:spPr>
            <a:xfrm>
              <a:off x="14904719" y="5612479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D667EE89-51B9-C9F3-9F5A-AACC7ADB69FA}"/>
                </a:ext>
              </a:extLst>
            </p:cNvPr>
            <p:cNvSpPr/>
            <p:nvPr/>
          </p:nvSpPr>
          <p:spPr>
            <a:xfrm>
              <a:off x="15151535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9E5825E-DF2D-4959-E08E-6E0BB0E3F44F}"/>
                </a:ext>
              </a:extLst>
            </p:cNvPr>
            <p:cNvSpPr/>
            <p:nvPr/>
          </p:nvSpPr>
          <p:spPr>
            <a:xfrm>
              <a:off x="14904719" y="4262337"/>
              <a:ext cx="809148" cy="455746"/>
            </a:xfrm>
            <a:prstGeom prst="rect">
              <a:avLst/>
            </a:prstGeom>
            <a:solidFill>
              <a:srgbClr val="0080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5A87A169-3461-B2A3-692F-4142706BD50F}"/>
                </a:ext>
              </a:extLst>
            </p:cNvPr>
            <p:cNvSpPr/>
            <p:nvPr/>
          </p:nvSpPr>
          <p:spPr>
            <a:xfrm>
              <a:off x="1515153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3C1DFCE-8C1D-7969-3EF7-04907C70A215}"/>
                </a:ext>
              </a:extLst>
            </p:cNvPr>
            <p:cNvSpPr/>
            <p:nvPr/>
          </p:nvSpPr>
          <p:spPr>
            <a:xfrm>
              <a:off x="4216994" y="2456180"/>
              <a:ext cx="1797844" cy="750093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</a:t>
              </a:r>
              <a:r>
                <a:rPr lang="ko-KR" altLang="en-US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층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FEA622E0-D69B-4BED-3874-CFE98E045980}"/>
                </a:ext>
              </a:extLst>
            </p:cNvPr>
            <p:cNvSpPr/>
            <p:nvPr/>
          </p:nvSpPr>
          <p:spPr>
            <a:xfrm>
              <a:off x="11155955" y="2456180"/>
              <a:ext cx="1797844" cy="7500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  <a:r>
                <a:rPr kumimoji="0" lang="ko-KR" altLang="en-US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층</a:t>
              </a: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55618C02-3466-6366-A071-3FF7D53D46F6}"/>
                </a:ext>
              </a:extLst>
            </p:cNvPr>
            <p:cNvSpPr/>
            <p:nvPr/>
          </p:nvSpPr>
          <p:spPr>
            <a:xfrm>
              <a:off x="9940251" y="6258778"/>
              <a:ext cx="747790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23</a:t>
              </a:r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9D1E0D2-7641-D6B2-2E85-491FA71A5148}"/>
                </a:ext>
              </a:extLst>
            </p:cNvPr>
            <p:cNvSpPr/>
            <p:nvPr/>
          </p:nvSpPr>
          <p:spPr>
            <a:xfrm>
              <a:off x="9940251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21</a:t>
              </a: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13534BF1-3910-DD72-106B-FF142E4A8145}"/>
                </a:ext>
              </a:extLst>
            </p:cNvPr>
            <p:cNvSpPr/>
            <p:nvPr/>
          </p:nvSpPr>
          <p:spPr>
            <a:xfrm>
              <a:off x="6452235" y="570439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8</a:t>
              </a: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3C9A1ECB-6406-4DC9-B97C-0446B6FA5F7F}"/>
                </a:ext>
              </a:extLst>
            </p:cNvPr>
            <p:cNvSpPr/>
            <p:nvPr/>
          </p:nvSpPr>
          <p:spPr>
            <a:xfrm>
              <a:off x="8026955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08C7FE2D-E916-3F22-2C14-25C16CF46F75}"/>
                </a:ext>
              </a:extLst>
            </p:cNvPr>
            <p:cNvSpPr/>
            <p:nvPr/>
          </p:nvSpPr>
          <p:spPr>
            <a:xfrm>
              <a:off x="8026954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ABD8D6A1-5B1D-B376-9780-834AF5EAF7DF}"/>
                </a:ext>
              </a:extLst>
            </p:cNvPr>
            <p:cNvSpPr/>
            <p:nvPr/>
          </p:nvSpPr>
          <p:spPr>
            <a:xfrm>
              <a:off x="14935398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6087FEC-5BE7-453F-BB12-9C6A38BD862B}"/>
                </a:ext>
              </a:extLst>
            </p:cNvPr>
            <p:cNvSpPr/>
            <p:nvPr/>
          </p:nvSpPr>
          <p:spPr>
            <a:xfrm>
              <a:off x="14935398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557B8D7-0BA8-2AEE-5430-0D9CD154F061}"/>
                </a:ext>
              </a:extLst>
            </p:cNvPr>
            <p:cNvSpPr/>
            <p:nvPr/>
          </p:nvSpPr>
          <p:spPr>
            <a:xfrm>
              <a:off x="11650464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DB1F9ECF-B695-6178-8868-CA8F6A8E4D1D}"/>
                </a:ext>
              </a:extLst>
            </p:cNvPr>
            <p:cNvSpPr/>
            <p:nvPr/>
          </p:nvSpPr>
          <p:spPr>
            <a:xfrm>
              <a:off x="9940251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9</a:t>
              </a: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F2BFF928-7F28-EA57-A2D9-1F468D5399A8}"/>
                </a:ext>
              </a:extLst>
            </p:cNvPr>
            <p:cNvSpPr/>
            <p:nvPr/>
          </p:nvSpPr>
          <p:spPr>
            <a:xfrm>
              <a:off x="6452235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6</a:t>
              </a: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9F0858A5-DAF6-B499-CE0F-79559D8E8E4F}"/>
                </a:ext>
              </a:extLst>
            </p:cNvPr>
            <p:cNvSpPr/>
            <p:nvPr/>
          </p:nvSpPr>
          <p:spPr>
            <a:xfrm>
              <a:off x="4742021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</a:t>
              </a: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026334F3-6777-3038-35BE-494769E0CBCE}"/>
                </a:ext>
              </a:extLst>
            </p:cNvPr>
            <p:cNvSpPr/>
            <p:nvPr/>
          </p:nvSpPr>
          <p:spPr>
            <a:xfrm>
              <a:off x="3031807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5</a:t>
              </a: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CD5653B-A4C7-9A08-3F9D-5FCF7AA06F0A}"/>
                </a:ext>
              </a:extLst>
            </p:cNvPr>
            <p:cNvSpPr/>
            <p:nvPr/>
          </p:nvSpPr>
          <p:spPr>
            <a:xfrm>
              <a:off x="148776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1C541CB8-48F0-80CB-D070-E9BAC5160015}"/>
                </a:ext>
              </a:extLst>
            </p:cNvPr>
            <p:cNvSpPr/>
            <p:nvPr/>
          </p:nvSpPr>
          <p:spPr>
            <a:xfrm>
              <a:off x="11650464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20</a:t>
              </a: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5141BFEC-59D9-2BE6-18B4-F79829D28B39}"/>
                </a:ext>
              </a:extLst>
            </p:cNvPr>
            <p:cNvSpPr/>
            <p:nvPr/>
          </p:nvSpPr>
          <p:spPr>
            <a:xfrm>
              <a:off x="4742021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15</a:t>
              </a: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6FE85BA5-2AFE-9272-4616-D014C3757226}"/>
                </a:ext>
              </a:extLst>
            </p:cNvPr>
            <p:cNvSpPr/>
            <p:nvPr/>
          </p:nvSpPr>
          <p:spPr>
            <a:xfrm>
              <a:off x="9940251" y="568916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11</a:t>
              </a: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EA8CAFE4-6C24-747C-1B59-847713B43298}"/>
                </a:ext>
              </a:extLst>
            </p:cNvPr>
            <p:cNvSpPr/>
            <p:nvPr/>
          </p:nvSpPr>
          <p:spPr>
            <a:xfrm>
              <a:off x="11680982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4</a:t>
              </a: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DF462DE3-76F3-2A81-2DCD-F9C99A586562}"/>
                </a:ext>
              </a:extLst>
            </p:cNvPr>
            <p:cNvSpPr/>
            <p:nvPr/>
          </p:nvSpPr>
          <p:spPr>
            <a:xfrm>
              <a:off x="13356909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12</a:t>
              </a: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17AB2D8E-7D0E-8214-3419-9A2F830F6195}"/>
                </a:ext>
              </a:extLst>
            </p:cNvPr>
            <p:cNvSpPr/>
            <p:nvPr/>
          </p:nvSpPr>
          <p:spPr>
            <a:xfrm>
              <a:off x="13360678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22</a:t>
              </a: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3858EABE-321D-0C1C-02B8-AF8A5967AF28}"/>
                </a:ext>
              </a:extLst>
            </p:cNvPr>
            <p:cNvSpPr/>
            <p:nvPr/>
          </p:nvSpPr>
          <p:spPr>
            <a:xfrm>
              <a:off x="6452235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17</a:t>
              </a: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4AD1D0B2-9D7E-E4E9-0998-3A4AD1B4CBD1}"/>
                </a:ext>
              </a:extLst>
            </p:cNvPr>
            <p:cNvSpPr/>
            <p:nvPr/>
          </p:nvSpPr>
          <p:spPr>
            <a:xfrm>
              <a:off x="3035576" y="500168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16</a:t>
              </a: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35CD744D-F4DF-3460-D15F-D37AD3ADAD15}"/>
                </a:ext>
              </a:extLst>
            </p:cNvPr>
            <p:cNvSpPr/>
            <p:nvPr/>
          </p:nvSpPr>
          <p:spPr>
            <a:xfrm>
              <a:off x="1336067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10</a:t>
              </a: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1A5BF291-B25F-D6FE-8CD9-B1673FF06C21}"/>
                </a:ext>
              </a:extLst>
            </p:cNvPr>
            <p:cNvSpPr/>
            <p:nvPr/>
          </p:nvSpPr>
          <p:spPr>
            <a:xfrm>
              <a:off x="13360677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24</a:t>
              </a: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9B167E8A-EEF4-15ED-525A-914805DD8E3C}"/>
                </a:ext>
              </a:extLst>
            </p:cNvPr>
            <p:cNvSpPr/>
            <p:nvPr/>
          </p:nvSpPr>
          <p:spPr>
            <a:xfrm>
              <a:off x="4742021" y="7043400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A53E4EA7-20D4-47DB-321F-F4C113D6D12E}"/>
                </a:ext>
              </a:extLst>
            </p:cNvPr>
            <p:cNvSpPr/>
            <p:nvPr/>
          </p:nvSpPr>
          <p:spPr>
            <a:xfrm>
              <a:off x="3035576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18</a:t>
              </a: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E19A0D36-5ADE-070D-D08A-B6ABBC47A51A}"/>
                </a:ext>
              </a:extLst>
            </p:cNvPr>
            <p:cNvSpPr/>
            <p:nvPr/>
          </p:nvSpPr>
          <p:spPr>
            <a:xfrm>
              <a:off x="3031807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7</a:t>
              </a: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6E77F41-BE1A-6BD4-27EC-7498C4C89E9C}"/>
                </a:ext>
              </a:extLst>
            </p:cNvPr>
            <p:cNvSpPr/>
            <p:nvPr/>
          </p:nvSpPr>
          <p:spPr>
            <a:xfrm>
              <a:off x="4742021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832EF0D-2C4C-B9FF-4531-0D67E0422350}"/>
                </a:ext>
              </a:extLst>
            </p:cNvPr>
            <p:cNvSpPr/>
            <p:nvPr/>
          </p:nvSpPr>
          <p:spPr>
            <a:xfrm>
              <a:off x="6452235" y="625877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53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8CB1A-12D0-AD5D-2075-70197293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FDA469-7416-576E-16DD-788829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71D797-5A7D-76B7-53AC-257AF7690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B10BBC-FBDA-181E-DB92-72182C175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62895E-903B-2694-0C7D-807A663DC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CC09B64-5E17-8120-73CB-50BD27A4E48F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시연 상황 설명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2CF5C-E27D-C94E-A699-64D163179759}"/>
              </a:ext>
            </a:extLst>
          </p:cNvPr>
          <p:cNvGrpSpPr/>
          <p:nvPr/>
        </p:nvGrpSpPr>
        <p:grpSpPr>
          <a:xfrm>
            <a:off x="1066800" y="2487153"/>
            <a:ext cx="15773400" cy="5907546"/>
            <a:chOff x="1464984" y="2456180"/>
            <a:chExt cx="14248883" cy="518253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936AB3-472F-FA5F-C01D-4AF51E77D459}"/>
                </a:ext>
              </a:extLst>
            </p:cNvPr>
            <p:cNvSpPr/>
            <p:nvPr/>
          </p:nvSpPr>
          <p:spPr>
            <a:xfrm>
              <a:off x="2235557" y="3511291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872AE3-79E2-D731-5173-5AD473B5749A}"/>
                </a:ext>
              </a:extLst>
            </p:cNvPr>
            <p:cNvSpPr/>
            <p:nvPr/>
          </p:nvSpPr>
          <p:spPr>
            <a:xfrm>
              <a:off x="2235557" y="6087327"/>
              <a:ext cx="2340292" cy="6643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569CD0D-E29E-7AF9-4C01-6FAE92A5D9CF}"/>
                </a:ext>
              </a:extLst>
            </p:cNvPr>
            <p:cNvSpPr/>
            <p:nvPr/>
          </p:nvSpPr>
          <p:spPr>
            <a:xfrm>
              <a:off x="6396235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D9B1F7-1DBC-1F83-280F-974E3DB65E36}"/>
                </a:ext>
              </a:extLst>
            </p:cNvPr>
            <p:cNvSpPr/>
            <p:nvPr/>
          </p:nvSpPr>
          <p:spPr>
            <a:xfrm>
              <a:off x="2235557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1" name="선 20">
              <a:extLst>
                <a:ext uri="{FF2B5EF4-FFF2-40B4-BE49-F238E27FC236}">
                  <a16:creationId xmlns:a16="http://schemas.microsoft.com/office/drawing/2014/main" id="{5EFF7C4D-D559-CDA3-3FB8-E443E47B83C5}"/>
                </a:ext>
              </a:extLst>
            </p:cNvPr>
            <p:cNvCxnSpPr/>
            <p:nvPr/>
          </p:nvCxnSpPr>
          <p:spPr>
            <a:xfrm rot="16200000" flipH="1">
              <a:off x="2100540" y="5730115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426324-7A7D-08AA-B609-0199750CE382}"/>
                </a:ext>
              </a:extLst>
            </p:cNvPr>
            <p:cNvSpPr/>
            <p:nvPr/>
          </p:nvSpPr>
          <p:spPr>
            <a:xfrm>
              <a:off x="2235557" y="3511291"/>
              <a:ext cx="5760719" cy="745331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279941-BBC9-2708-12FC-B3A6F2F9C0B6}"/>
                </a:ext>
              </a:extLst>
            </p:cNvPr>
            <p:cNvSpPr/>
            <p:nvPr/>
          </p:nvSpPr>
          <p:spPr>
            <a:xfrm>
              <a:off x="2235557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61D5CD-BAE4-DA0E-447D-C52D4D0CFD04}"/>
                </a:ext>
              </a:extLst>
            </p:cNvPr>
            <p:cNvSpPr/>
            <p:nvPr/>
          </p:nvSpPr>
          <p:spPr>
            <a:xfrm>
              <a:off x="5655983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A63F4F-6200-98EA-8613-7D59032830D5}"/>
                </a:ext>
              </a:extLst>
            </p:cNvPr>
            <p:cNvSpPr/>
            <p:nvPr/>
          </p:nvSpPr>
          <p:spPr>
            <a:xfrm>
              <a:off x="5655983" y="6087328"/>
              <a:ext cx="2340292" cy="664368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0CA17E6-8FBC-4FD9-2688-1027295F3C70}"/>
                </a:ext>
              </a:extLst>
            </p:cNvPr>
            <p:cNvSpPr/>
            <p:nvPr/>
          </p:nvSpPr>
          <p:spPr>
            <a:xfrm>
              <a:off x="4958158" y="3723223"/>
              <a:ext cx="315516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10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15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4A34EDC-F0CB-981C-B20B-3077E217BBC6}"/>
                </a:ext>
              </a:extLst>
            </p:cNvPr>
            <p:cNvSpPr/>
            <p:nvPr/>
          </p:nvSpPr>
          <p:spPr>
            <a:xfrm>
              <a:off x="6668371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19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8474BA0-34AB-DC67-B3C2-794319305E8F}"/>
                </a:ext>
              </a:extLst>
            </p:cNvPr>
            <p:cNvSpPr/>
            <p:nvPr/>
          </p:nvSpPr>
          <p:spPr>
            <a:xfrm>
              <a:off x="3247944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18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942CE1-63BA-6705-F694-AD0885E1CC14}"/>
                </a:ext>
              </a:extLst>
            </p:cNvPr>
            <p:cNvSpPr/>
            <p:nvPr/>
          </p:nvSpPr>
          <p:spPr>
            <a:xfrm>
              <a:off x="6668371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17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FA8F148-5A5E-5D68-20C2-85D1CC60394C}"/>
                </a:ext>
              </a:extLst>
            </p:cNvPr>
            <p:cNvSpPr/>
            <p:nvPr/>
          </p:nvSpPr>
          <p:spPr>
            <a:xfrm>
              <a:off x="3247944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16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1E3F96-1D48-D74F-5B3F-481F3A6A3BA0}"/>
                </a:ext>
              </a:extLst>
            </p:cNvPr>
            <p:cNvSpPr/>
            <p:nvPr/>
          </p:nvSpPr>
          <p:spPr>
            <a:xfrm>
              <a:off x="3247944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5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B0E017E-6FD1-D1F7-2453-AE120D9C5B8F}"/>
                </a:ext>
              </a:extLst>
            </p:cNvPr>
            <p:cNvSpPr/>
            <p:nvPr/>
          </p:nvSpPr>
          <p:spPr>
            <a:xfrm>
              <a:off x="495815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400E255-FD09-FBE2-E1AA-B63884C9F4B6}"/>
                </a:ext>
              </a:extLst>
            </p:cNvPr>
            <p:cNvSpPr/>
            <p:nvPr/>
          </p:nvSpPr>
          <p:spPr>
            <a:xfrm>
              <a:off x="666837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6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B1AE735-DE12-17E3-5B91-D72BB72C907A}"/>
                </a:ext>
              </a:extLst>
            </p:cNvPr>
            <p:cNvSpPr/>
            <p:nvPr/>
          </p:nvSpPr>
          <p:spPr>
            <a:xfrm>
              <a:off x="3247944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7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37A95E8-9942-5CBC-D03B-E57FF88FD4EF}"/>
                </a:ext>
              </a:extLst>
            </p:cNvPr>
            <p:cNvSpPr/>
            <p:nvPr/>
          </p:nvSpPr>
          <p:spPr>
            <a:xfrm>
              <a:off x="6668372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8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C7016AD-2BB4-9806-2DB5-D794290AED31}"/>
                </a:ext>
              </a:extLst>
            </p:cNvPr>
            <p:cNvSpPr/>
            <p:nvPr/>
          </p:nvSpPr>
          <p:spPr>
            <a:xfrm>
              <a:off x="4958158" y="5704398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728FAC-B779-84C2-CD34-3951DFB1ACFF}"/>
                </a:ext>
              </a:extLst>
            </p:cNvPr>
            <p:cNvSpPr/>
            <p:nvPr/>
          </p:nvSpPr>
          <p:spPr>
            <a:xfrm>
              <a:off x="9144000" y="3511290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880256-1B2A-8C74-8FB0-8F4E5F754564}"/>
                </a:ext>
              </a:extLst>
            </p:cNvPr>
            <p:cNvSpPr/>
            <p:nvPr/>
          </p:nvSpPr>
          <p:spPr>
            <a:xfrm>
              <a:off x="9144000" y="6087325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796BE25-E1C3-6D89-55DD-6B0CCC14BCCC}"/>
                </a:ext>
              </a:extLst>
            </p:cNvPr>
            <p:cNvSpPr/>
            <p:nvPr/>
          </p:nvSpPr>
          <p:spPr>
            <a:xfrm>
              <a:off x="13304679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079690-81BB-3699-5322-A4315F6A4A8E}"/>
                </a:ext>
              </a:extLst>
            </p:cNvPr>
            <p:cNvSpPr/>
            <p:nvPr/>
          </p:nvSpPr>
          <p:spPr>
            <a:xfrm>
              <a:off x="9144000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32" name="선 54">
              <a:extLst>
                <a:ext uri="{FF2B5EF4-FFF2-40B4-BE49-F238E27FC236}">
                  <a16:creationId xmlns:a16="http://schemas.microsoft.com/office/drawing/2014/main" id="{D8E3FC9B-F7EC-841E-153B-AAF5EA4BCB35}"/>
                </a:ext>
              </a:extLst>
            </p:cNvPr>
            <p:cNvCxnSpPr/>
            <p:nvPr/>
          </p:nvCxnSpPr>
          <p:spPr>
            <a:xfrm rot="16200000" flipH="1">
              <a:off x="9008983" y="5730114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E47747-9D12-9492-EB69-2896B24AD8E5}"/>
                </a:ext>
              </a:extLst>
            </p:cNvPr>
            <p:cNvSpPr/>
            <p:nvPr/>
          </p:nvSpPr>
          <p:spPr>
            <a:xfrm>
              <a:off x="9144000" y="3511290"/>
              <a:ext cx="5760719" cy="74533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E36A7F-AFF0-CB8D-6F43-49B5A2EB7BF8}"/>
                </a:ext>
              </a:extLst>
            </p:cNvPr>
            <p:cNvSpPr/>
            <p:nvPr/>
          </p:nvSpPr>
          <p:spPr>
            <a:xfrm>
              <a:off x="9144000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C5D2146-2D0C-5F75-FD51-0FF295D897BA}"/>
                </a:ext>
              </a:extLst>
            </p:cNvPr>
            <p:cNvSpPr/>
            <p:nvPr/>
          </p:nvSpPr>
          <p:spPr>
            <a:xfrm>
              <a:off x="12564427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9EC17AE-3603-3837-235D-C77DDC4FC7DD}"/>
                </a:ext>
              </a:extLst>
            </p:cNvPr>
            <p:cNvSpPr/>
            <p:nvPr/>
          </p:nvSpPr>
          <p:spPr>
            <a:xfrm>
              <a:off x="11866602" y="372322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20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13B93FF-E207-668D-5B32-AC625874843B}"/>
                </a:ext>
              </a:extLst>
            </p:cNvPr>
            <p:cNvSpPr/>
            <p:nvPr/>
          </p:nvSpPr>
          <p:spPr>
            <a:xfrm>
              <a:off x="13576815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22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8D5734B-DFCB-7DB2-4BA4-B39E1DD20DDF}"/>
                </a:ext>
              </a:extLst>
            </p:cNvPr>
            <p:cNvSpPr/>
            <p:nvPr/>
          </p:nvSpPr>
          <p:spPr>
            <a:xfrm>
              <a:off x="10156388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21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1DBDB82-7C81-F0D1-8BA3-88C0BA24B38A}"/>
                </a:ext>
              </a:extLst>
            </p:cNvPr>
            <p:cNvSpPr/>
            <p:nvPr/>
          </p:nvSpPr>
          <p:spPr>
            <a:xfrm>
              <a:off x="1015638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9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F4DE544-A686-0851-E572-DD526F9ABB79}"/>
                </a:ext>
              </a:extLst>
            </p:cNvPr>
            <p:cNvSpPr/>
            <p:nvPr/>
          </p:nvSpPr>
          <p:spPr>
            <a:xfrm>
              <a:off x="1186660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3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D3321E6-37E3-D52D-09FF-773C9FAA4082}"/>
                </a:ext>
              </a:extLst>
            </p:cNvPr>
            <p:cNvSpPr/>
            <p:nvPr/>
          </p:nvSpPr>
          <p:spPr>
            <a:xfrm>
              <a:off x="1357681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10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1FB0137-31EF-427A-0CB4-843930F26F3E}"/>
                </a:ext>
              </a:extLst>
            </p:cNvPr>
            <p:cNvSpPr/>
            <p:nvPr/>
          </p:nvSpPr>
          <p:spPr>
            <a:xfrm>
              <a:off x="10156388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11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4537B00-1148-F01C-AF87-A4FEC8EE7682}"/>
                </a:ext>
              </a:extLst>
            </p:cNvPr>
            <p:cNvSpPr/>
            <p:nvPr/>
          </p:nvSpPr>
          <p:spPr>
            <a:xfrm>
              <a:off x="13576815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12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0D1E148-07C0-B662-0EFD-2D0D95314A5F}"/>
                </a:ext>
              </a:extLst>
            </p:cNvPr>
            <p:cNvSpPr/>
            <p:nvPr/>
          </p:nvSpPr>
          <p:spPr>
            <a:xfrm>
              <a:off x="11866601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4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F1F6B6B-0D6B-CAB9-64A1-3F1377C7CA26}"/>
                </a:ext>
              </a:extLst>
            </p:cNvPr>
            <p:cNvSpPr/>
            <p:nvPr/>
          </p:nvSpPr>
          <p:spPr>
            <a:xfrm>
              <a:off x="12024361" y="6087327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3DBC1D3-DB50-0935-116F-C4627CB05AD2}"/>
                </a:ext>
              </a:extLst>
            </p:cNvPr>
            <p:cNvSpPr/>
            <p:nvPr/>
          </p:nvSpPr>
          <p:spPr>
            <a:xfrm>
              <a:off x="13576815" y="6258775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24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DA8D99A-F509-1D74-94C5-603F2903422C}"/>
                </a:ext>
              </a:extLst>
            </p:cNvPr>
            <p:cNvSpPr/>
            <p:nvPr/>
          </p:nvSpPr>
          <p:spPr>
            <a:xfrm>
              <a:off x="7996275" y="4256623"/>
              <a:ext cx="809148" cy="45574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4748F91-5248-67E4-C056-1233BFE2AB2B}"/>
                </a:ext>
              </a:extLst>
            </p:cNvPr>
            <p:cNvSpPr/>
            <p:nvPr/>
          </p:nvSpPr>
          <p:spPr>
            <a:xfrm>
              <a:off x="7996276" y="5612481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DE2186F-173C-A797-0D69-5F2F40BF549F}"/>
                </a:ext>
              </a:extLst>
            </p:cNvPr>
            <p:cNvSpPr/>
            <p:nvPr/>
          </p:nvSpPr>
          <p:spPr>
            <a:xfrm>
              <a:off x="4575848" y="6769556"/>
              <a:ext cx="1080134" cy="869157"/>
            </a:xfrm>
            <a:prstGeom prst="rect">
              <a:avLst/>
            </a:prstGeom>
            <a:solidFill>
              <a:srgbClr val="BAFF1A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54EEC6-C614-9A0C-252F-7D7BBBBD49DE}"/>
                </a:ext>
              </a:extLst>
            </p:cNvPr>
            <p:cNvSpPr/>
            <p:nvPr/>
          </p:nvSpPr>
          <p:spPr>
            <a:xfrm>
              <a:off x="1464984" y="4262337"/>
              <a:ext cx="770572" cy="450031"/>
            </a:xfrm>
            <a:prstGeom prst="rect">
              <a:avLst/>
            </a:prstGeom>
            <a:solidFill>
              <a:srgbClr val="BAFF1A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A65B136-36C6-8A4C-FDE5-FA469970927C}"/>
                </a:ext>
              </a:extLst>
            </p:cNvPr>
            <p:cNvSpPr/>
            <p:nvPr/>
          </p:nvSpPr>
          <p:spPr>
            <a:xfrm>
              <a:off x="1692513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175F199-0BA7-B9BC-E377-36B604E579B6}"/>
                </a:ext>
              </a:extLst>
            </p:cNvPr>
            <p:cNvSpPr/>
            <p:nvPr/>
          </p:nvSpPr>
          <p:spPr>
            <a:xfrm>
              <a:off x="8287979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83C551E-352E-99CB-07F8-F0C05BE0EA5E}"/>
                </a:ext>
              </a:extLst>
            </p:cNvPr>
            <p:cNvSpPr/>
            <p:nvPr/>
          </p:nvSpPr>
          <p:spPr>
            <a:xfrm>
              <a:off x="8287979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DB3BAFD-ABB5-6586-9C2B-D942421CFD76}"/>
                </a:ext>
              </a:extLst>
            </p:cNvPr>
            <p:cNvSpPr/>
            <p:nvPr/>
          </p:nvSpPr>
          <p:spPr>
            <a:xfrm>
              <a:off x="4958158" y="7043400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B705682-14FC-F0CB-F55F-67F319792D88}"/>
                </a:ext>
              </a:extLst>
            </p:cNvPr>
            <p:cNvSpPr/>
            <p:nvPr/>
          </p:nvSpPr>
          <p:spPr>
            <a:xfrm>
              <a:off x="14904719" y="5612479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409499B-303B-99EC-4C3D-F34732D41808}"/>
                </a:ext>
              </a:extLst>
            </p:cNvPr>
            <p:cNvSpPr/>
            <p:nvPr/>
          </p:nvSpPr>
          <p:spPr>
            <a:xfrm>
              <a:off x="15151535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E7C8657-CB07-AAC9-3A8D-583D243CC6CF}"/>
                </a:ext>
              </a:extLst>
            </p:cNvPr>
            <p:cNvSpPr/>
            <p:nvPr/>
          </p:nvSpPr>
          <p:spPr>
            <a:xfrm>
              <a:off x="14904719" y="4262337"/>
              <a:ext cx="809148" cy="455746"/>
            </a:xfrm>
            <a:prstGeom prst="rect">
              <a:avLst/>
            </a:prstGeom>
            <a:solidFill>
              <a:srgbClr val="0080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5C25A5-0190-9FB3-8149-BD7E46E46F1C}"/>
                </a:ext>
              </a:extLst>
            </p:cNvPr>
            <p:cNvSpPr/>
            <p:nvPr/>
          </p:nvSpPr>
          <p:spPr>
            <a:xfrm>
              <a:off x="1515153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B693217-62D3-B89D-7D41-D0F302540F33}"/>
                </a:ext>
              </a:extLst>
            </p:cNvPr>
            <p:cNvSpPr/>
            <p:nvPr/>
          </p:nvSpPr>
          <p:spPr>
            <a:xfrm>
              <a:off x="4216994" y="2456180"/>
              <a:ext cx="1797844" cy="750093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</a:t>
              </a:r>
              <a:r>
                <a:rPr lang="ko-KR" altLang="en-US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층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E98602B-4EF3-19BE-7A79-986C90D39606}"/>
                </a:ext>
              </a:extLst>
            </p:cNvPr>
            <p:cNvSpPr/>
            <p:nvPr/>
          </p:nvSpPr>
          <p:spPr>
            <a:xfrm>
              <a:off x="11155955" y="2456180"/>
              <a:ext cx="1797844" cy="7500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  <a:r>
                <a:rPr kumimoji="0" lang="ko-KR" altLang="en-US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층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4A2562C-1C2E-6072-0BFF-91FFC5FD5CEC}"/>
                </a:ext>
              </a:extLst>
            </p:cNvPr>
            <p:cNvSpPr/>
            <p:nvPr/>
          </p:nvSpPr>
          <p:spPr>
            <a:xfrm>
              <a:off x="9940251" y="6258778"/>
              <a:ext cx="747790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23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AE4D338-60AE-BA6D-3EE6-9038E5162EFB}"/>
                </a:ext>
              </a:extLst>
            </p:cNvPr>
            <p:cNvSpPr/>
            <p:nvPr/>
          </p:nvSpPr>
          <p:spPr>
            <a:xfrm>
              <a:off x="9940251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21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37F2A2D-D43B-36BA-4784-0B6FA78CEECF}"/>
                </a:ext>
              </a:extLst>
            </p:cNvPr>
            <p:cNvSpPr/>
            <p:nvPr/>
          </p:nvSpPr>
          <p:spPr>
            <a:xfrm>
              <a:off x="6452235" y="570439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8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F74F9B3-845C-9859-EFAC-E583C096FC2D}"/>
                </a:ext>
              </a:extLst>
            </p:cNvPr>
            <p:cNvSpPr/>
            <p:nvPr/>
          </p:nvSpPr>
          <p:spPr>
            <a:xfrm>
              <a:off x="8026955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B3087A4-CBAC-611F-3730-AA4E5962421A}"/>
                </a:ext>
              </a:extLst>
            </p:cNvPr>
            <p:cNvSpPr/>
            <p:nvPr/>
          </p:nvSpPr>
          <p:spPr>
            <a:xfrm>
              <a:off x="8026954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E23A7F8-4DF8-066E-CF5D-A688CE6A11DE}"/>
                </a:ext>
              </a:extLst>
            </p:cNvPr>
            <p:cNvSpPr/>
            <p:nvPr/>
          </p:nvSpPr>
          <p:spPr>
            <a:xfrm>
              <a:off x="14935398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6F17F4E-DF67-D235-4660-6546D313A2F0}"/>
                </a:ext>
              </a:extLst>
            </p:cNvPr>
            <p:cNvSpPr/>
            <p:nvPr/>
          </p:nvSpPr>
          <p:spPr>
            <a:xfrm>
              <a:off x="14935398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FCBD733-99CA-DA91-585B-C12219900877}"/>
                </a:ext>
              </a:extLst>
            </p:cNvPr>
            <p:cNvSpPr/>
            <p:nvPr/>
          </p:nvSpPr>
          <p:spPr>
            <a:xfrm>
              <a:off x="11650464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D17A90E-57C5-7FC8-B4BE-FBD0BA7BF91B}"/>
                </a:ext>
              </a:extLst>
            </p:cNvPr>
            <p:cNvSpPr/>
            <p:nvPr/>
          </p:nvSpPr>
          <p:spPr>
            <a:xfrm>
              <a:off x="9940251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9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4A0807-284C-6BB7-426C-58A5734F2989}"/>
                </a:ext>
              </a:extLst>
            </p:cNvPr>
            <p:cNvSpPr/>
            <p:nvPr/>
          </p:nvSpPr>
          <p:spPr>
            <a:xfrm>
              <a:off x="6452235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6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2FE7B58-A00B-0956-1CD9-F6EDFE1F940E}"/>
                </a:ext>
              </a:extLst>
            </p:cNvPr>
            <p:cNvSpPr/>
            <p:nvPr/>
          </p:nvSpPr>
          <p:spPr>
            <a:xfrm>
              <a:off x="4742021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DA61749-9C3B-074D-3D29-6A8A4D57FE01}"/>
                </a:ext>
              </a:extLst>
            </p:cNvPr>
            <p:cNvSpPr/>
            <p:nvPr/>
          </p:nvSpPr>
          <p:spPr>
            <a:xfrm>
              <a:off x="3031807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5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8B95E62-6597-B7B0-00F5-08EBE0C64A69}"/>
                </a:ext>
              </a:extLst>
            </p:cNvPr>
            <p:cNvSpPr/>
            <p:nvPr/>
          </p:nvSpPr>
          <p:spPr>
            <a:xfrm>
              <a:off x="148776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E99C041-B7FF-22D9-ED09-EE92059579F5}"/>
                </a:ext>
              </a:extLst>
            </p:cNvPr>
            <p:cNvSpPr/>
            <p:nvPr/>
          </p:nvSpPr>
          <p:spPr>
            <a:xfrm>
              <a:off x="11650464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20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8256E2E-5E40-9324-40B6-3182FE535BEE}"/>
                </a:ext>
              </a:extLst>
            </p:cNvPr>
            <p:cNvSpPr/>
            <p:nvPr/>
          </p:nvSpPr>
          <p:spPr>
            <a:xfrm>
              <a:off x="4742021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15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E0B9EFA-9B17-DDD7-3889-F8BBEE8EE8F0}"/>
                </a:ext>
              </a:extLst>
            </p:cNvPr>
            <p:cNvSpPr/>
            <p:nvPr/>
          </p:nvSpPr>
          <p:spPr>
            <a:xfrm>
              <a:off x="9940251" y="568916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11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8758953-95C6-14ED-7FA9-0A720654F153}"/>
                </a:ext>
              </a:extLst>
            </p:cNvPr>
            <p:cNvSpPr/>
            <p:nvPr/>
          </p:nvSpPr>
          <p:spPr>
            <a:xfrm>
              <a:off x="11680982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4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E8F473B-FA9B-4730-4EAC-EF9EFDBEA4FE}"/>
                </a:ext>
              </a:extLst>
            </p:cNvPr>
            <p:cNvSpPr/>
            <p:nvPr/>
          </p:nvSpPr>
          <p:spPr>
            <a:xfrm>
              <a:off x="13356909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12</a:t>
              </a: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FAFEE2F-9E88-B1DD-4835-79BADDF4E90F}"/>
                </a:ext>
              </a:extLst>
            </p:cNvPr>
            <p:cNvSpPr/>
            <p:nvPr/>
          </p:nvSpPr>
          <p:spPr>
            <a:xfrm>
              <a:off x="13360678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22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9017165-C5A4-51E2-AD40-DC01A7711830}"/>
                </a:ext>
              </a:extLst>
            </p:cNvPr>
            <p:cNvSpPr/>
            <p:nvPr/>
          </p:nvSpPr>
          <p:spPr>
            <a:xfrm>
              <a:off x="6452235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17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566EFCF-4B87-9EE8-067C-D9BE86C80B24}"/>
                </a:ext>
              </a:extLst>
            </p:cNvPr>
            <p:cNvSpPr/>
            <p:nvPr/>
          </p:nvSpPr>
          <p:spPr>
            <a:xfrm>
              <a:off x="3035576" y="500168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16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85FA201-F9FC-ADCE-FB94-75132AE411AD}"/>
                </a:ext>
              </a:extLst>
            </p:cNvPr>
            <p:cNvSpPr/>
            <p:nvPr/>
          </p:nvSpPr>
          <p:spPr>
            <a:xfrm>
              <a:off x="1336067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10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B2161E3-346D-67A2-A470-4677D5FD84A5}"/>
                </a:ext>
              </a:extLst>
            </p:cNvPr>
            <p:cNvSpPr/>
            <p:nvPr/>
          </p:nvSpPr>
          <p:spPr>
            <a:xfrm>
              <a:off x="13360677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24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25E1905-2E20-6469-1371-40DDE2C8817D}"/>
                </a:ext>
              </a:extLst>
            </p:cNvPr>
            <p:cNvSpPr/>
            <p:nvPr/>
          </p:nvSpPr>
          <p:spPr>
            <a:xfrm>
              <a:off x="4742021" y="7043400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FFDB3A-E01C-8DE3-090E-EA66FA7C6F82}"/>
                </a:ext>
              </a:extLst>
            </p:cNvPr>
            <p:cNvSpPr/>
            <p:nvPr/>
          </p:nvSpPr>
          <p:spPr>
            <a:xfrm>
              <a:off x="3035576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18</a:t>
              </a: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60A549E-3AB4-9B0C-02F5-CE074BA5CAE0}"/>
                </a:ext>
              </a:extLst>
            </p:cNvPr>
            <p:cNvSpPr/>
            <p:nvPr/>
          </p:nvSpPr>
          <p:spPr>
            <a:xfrm>
              <a:off x="3031807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7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B44B64E-486D-EA83-7C92-9CE9F283926D}"/>
                </a:ext>
              </a:extLst>
            </p:cNvPr>
            <p:cNvSpPr/>
            <p:nvPr/>
          </p:nvSpPr>
          <p:spPr>
            <a:xfrm>
              <a:off x="4742021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E146F4E-9811-E887-5C81-4AE6B88DA6CA}"/>
                </a:ext>
              </a:extLst>
            </p:cNvPr>
            <p:cNvSpPr/>
            <p:nvPr/>
          </p:nvSpPr>
          <p:spPr>
            <a:xfrm>
              <a:off x="6452235" y="625877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19</a:t>
              </a:r>
            </a:p>
          </p:txBody>
        </p:sp>
      </p:grpSp>
      <p:pic>
        <p:nvPicPr>
          <p:cNvPr id="90" name="그래픽 89" descr="불꽃 단색으로 채워진">
            <a:extLst>
              <a:ext uri="{FF2B5EF4-FFF2-40B4-BE49-F238E27FC236}">
                <a16:creationId xmlns:a16="http://schemas.microsoft.com/office/drawing/2014/main" id="{ECDFF084-ACFF-F807-7E67-B393E2F4F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5600" y="3759200"/>
            <a:ext cx="673100" cy="673100"/>
          </a:xfrm>
          <a:prstGeom prst="rect">
            <a:avLst/>
          </a:prstGeom>
        </p:spPr>
      </p:pic>
      <p:pic>
        <p:nvPicPr>
          <p:cNvPr id="91" name="그래픽 90" descr="불꽃 단색으로 채워진">
            <a:extLst>
              <a:ext uri="{FF2B5EF4-FFF2-40B4-BE49-F238E27FC236}">
                <a16:creationId xmlns:a16="http://schemas.microsoft.com/office/drawing/2014/main" id="{F3AC6B30-DCF9-25EA-7888-B5F350A80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5600" y="3759200"/>
            <a:ext cx="673100" cy="673100"/>
          </a:xfrm>
          <a:prstGeom prst="rect">
            <a:avLst/>
          </a:prstGeom>
        </p:spPr>
      </p:pic>
      <p:pic>
        <p:nvPicPr>
          <p:cNvPr id="89" name="그래픽 88" descr="불꽃 단색으로 채워진">
            <a:extLst>
              <a:ext uri="{FF2B5EF4-FFF2-40B4-BE49-F238E27FC236}">
                <a16:creationId xmlns:a16="http://schemas.microsoft.com/office/drawing/2014/main" id="{5B2514AE-4D11-E688-AE72-4486F4F78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20600" y="3771900"/>
            <a:ext cx="673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0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2575B-63D7-D418-F15A-81675EAB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2EC9461-9865-4EB6-304E-09EF452C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31BF8E-7145-CDBD-4908-B6D37D1A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CEF9AC-8E74-9CED-6FCB-9681C8F2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F7738F-07C1-4099-BFF7-8B677C3A3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483C6437-D56D-4FC4-D17C-6BD2B653B8B4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시연 상황 설명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A8B798-7669-2B25-A37F-3802EB7677B6}"/>
              </a:ext>
            </a:extLst>
          </p:cNvPr>
          <p:cNvGrpSpPr/>
          <p:nvPr/>
        </p:nvGrpSpPr>
        <p:grpSpPr>
          <a:xfrm>
            <a:off x="1066800" y="2487153"/>
            <a:ext cx="15773400" cy="5907546"/>
            <a:chOff x="1464984" y="2456180"/>
            <a:chExt cx="14248883" cy="518253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26360-C47D-27D9-0D8F-4EC1BC1A439F}"/>
                </a:ext>
              </a:extLst>
            </p:cNvPr>
            <p:cNvSpPr/>
            <p:nvPr/>
          </p:nvSpPr>
          <p:spPr>
            <a:xfrm>
              <a:off x="2235557" y="3511291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50D46C4-188B-B99B-EE3E-CDEF849494B6}"/>
                </a:ext>
              </a:extLst>
            </p:cNvPr>
            <p:cNvSpPr/>
            <p:nvPr/>
          </p:nvSpPr>
          <p:spPr>
            <a:xfrm>
              <a:off x="2235557" y="6087327"/>
              <a:ext cx="2340292" cy="66436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43A475-AE2B-F59D-27C5-CDEFDFD6BB16}"/>
                </a:ext>
              </a:extLst>
            </p:cNvPr>
            <p:cNvSpPr/>
            <p:nvPr/>
          </p:nvSpPr>
          <p:spPr>
            <a:xfrm>
              <a:off x="6396235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4C2C24-4F0B-4635-C044-6ECF18CA8662}"/>
                </a:ext>
              </a:extLst>
            </p:cNvPr>
            <p:cNvSpPr/>
            <p:nvPr/>
          </p:nvSpPr>
          <p:spPr>
            <a:xfrm>
              <a:off x="2235557" y="4712369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1" name="선 20">
              <a:extLst>
                <a:ext uri="{FF2B5EF4-FFF2-40B4-BE49-F238E27FC236}">
                  <a16:creationId xmlns:a16="http://schemas.microsoft.com/office/drawing/2014/main" id="{63CEB972-980E-276C-C73E-8118FC496B39}"/>
                </a:ext>
              </a:extLst>
            </p:cNvPr>
            <p:cNvCxnSpPr/>
            <p:nvPr/>
          </p:nvCxnSpPr>
          <p:spPr>
            <a:xfrm rot="16200000" flipH="1">
              <a:off x="2100540" y="5730115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895849B-F9D9-DCE8-BE3C-51C70573886C}"/>
                </a:ext>
              </a:extLst>
            </p:cNvPr>
            <p:cNvSpPr/>
            <p:nvPr/>
          </p:nvSpPr>
          <p:spPr>
            <a:xfrm>
              <a:off x="2235557" y="3511291"/>
              <a:ext cx="5760719" cy="745331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B694DB-6822-B5EC-9410-FE630B90F0E7}"/>
                </a:ext>
              </a:extLst>
            </p:cNvPr>
            <p:cNvSpPr/>
            <p:nvPr/>
          </p:nvSpPr>
          <p:spPr>
            <a:xfrm>
              <a:off x="2235557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CE28FF-506A-126E-727D-B10119DFAC85}"/>
                </a:ext>
              </a:extLst>
            </p:cNvPr>
            <p:cNvSpPr/>
            <p:nvPr/>
          </p:nvSpPr>
          <p:spPr>
            <a:xfrm>
              <a:off x="5655983" y="4712369"/>
              <a:ext cx="2340292" cy="900112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5434C1-B418-9ACB-D31B-1DC7A25894D2}"/>
                </a:ext>
              </a:extLst>
            </p:cNvPr>
            <p:cNvSpPr/>
            <p:nvPr/>
          </p:nvSpPr>
          <p:spPr>
            <a:xfrm>
              <a:off x="5655983" y="6087328"/>
              <a:ext cx="2340292" cy="664368"/>
            </a:xfrm>
            <a:prstGeom prst="rect">
              <a:avLst/>
            </a:prstGeom>
            <a:solidFill>
              <a:schemeClr val="lt1">
                <a:alpha val="100000"/>
              </a:schemeClr>
            </a:solidFill>
            <a:ln w="19050" cap="flat" cmpd="sng" algn="ctr">
              <a:solidFill>
                <a:schemeClr val="dk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46E0AE-BBE1-0AFC-6B84-9F5B57FB3D79}"/>
                </a:ext>
              </a:extLst>
            </p:cNvPr>
            <p:cNvSpPr/>
            <p:nvPr/>
          </p:nvSpPr>
          <p:spPr>
            <a:xfrm>
              <a:off x="4958158" y="3723223"/>
              <a:ext cx="315516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10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15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6432BA-AF15-B7FC-0AEC-A9050BE1DA6C}"/>
                </a:ext>
              </a:extLst>
            </p:cNvPr>
            <p:cNvSpPr/>
            <p:nvPr/>
          </p:nvSpPr>
          <p:spPr>
            <a:xfrm>
              <a:off x="6668371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19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A0606FD-2DAD-40EA-6F74-92A8CFE7E1EC}"/>
                </a:ext>
              </a:extLst>
            </p:cNvPr>
            <p:cNvSpPr/>
            <p:nvPr/>
          </p:nvSpPr>
          <p:spPr>
            <a:xfrm>
              <a:off x="3247944" y="6258777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18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A8FE51C-0839-2C47-968E-07EB8B132F52}"/>
                </a:ext>
              </a:extLst>
            </p:cNvPr>
            <p:cNvSpPr/>
            <p:nvPr/>
          </p:nvSpPr>
          <p:spPr>
            <a:xfrm>
              <a:off x="6668371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17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7900D91-FB3F-A41F-00DB-D94C7AF57699}"/>
                </a:ext>
              </a:extLst>
            </p:cNvPr>
            <p:cNvSpPr/>
            <p:nvPr/>
          </p:nvSpPr>
          <p:spPr>
            <a:xfrm>
              <a:off x="3247944" y="500169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16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EAEDF7-31C9-27AE-8ADE-1556EC0D61EC}"/>
                </a:ext>
              </a:extLst>
            </p:cNvPr>
            <p:cNvSpPr/>
            <p:nvPr/>
          </p:nvSpPr>
          <p:spPr>
            <a:xfrm>
              <a:off x="3247944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5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60764D8-7079-51ED-33A0-828D7D356C7C}"/>
                </a:ext>
              </a:extLst>
            </p:cNvPr>
            <p:cNvSpPr/>
            <p:nvPr/>
          </p:nvSpPr>
          <p:spPr>
            <a:xfrm>
              <a:off x="495815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6440FE3-3B25-6EBD-5CDA-4D7EDA893F2E}"/>
                </a:ext>
              </a:extLst>
            </p:cNvPr>
            <p:cNvSpPr/>
            <p:nvPr/>
          </p:nvSpPr>
          <p:spPr>
            <a:xfrm>
              <a:off x="666837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6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A2C06A5-3810-8E00-74E9-59E2771EAD93}"/>
                </a:ext>
              </a:extLst>
            </p:cNvPr>
            <p:cNvSpPr/>
            <p:nvPr/>
          </p:nvSpPr>
          <p:spPr>
            <a:xfrm>
              <a:off x="3247944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7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073546-7CD5-A4D0-D303-A505926D4541}"/>
                </a:ext>
              </a:extLst>
            </p:cNvPr>
            <p:cNvSpPr/>
            <p:nvPr/>
          </p:nvSpPr>
          <p:spPr>
            <a:xfrm>
              <a:off x="6668372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8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DAD4E37-B04C-C6A2-9BE9-DF620C57AB84}"/>
                </a:ext>
              </a:extLst>
            </p:cNvPr>
            <p:cNvSpPr/>
            <p:nvPr/>
          </p:nvSpPr>
          <p:spPr>
            <a:xfrm>
              <a:off x="4958158" y="5704398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ADF64B-DCA1-A9DA-A5F2-3743ADC83CC6}"/>
                </a:ext>
              </a:extLst>
            </p:cNvPr>
            <p:cNvSpPr/>
            <p:nvPr/>
          </p:nvSpPr>
          <p:spPr>
            <a:xfrm>
              <a:off x="9144000" y="3511290"/>
              <a:ext cx="5760720" cy="32404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4825A01-6FDF-229B-84B5-110F280D5D28}"/>
                </a:ext>
              </a:extLst>
            </p:cNvPr>
            <p:cNvSpPr/>
            <p:nvPr/>
          </p:nvSpPr>
          <p:spPr>
            <a:xfrm>
              <a:off x="9144000" y="6087325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F133B97-F915-F8C9-FA7D-4D4AF702E1C4}"/>
                </a:ext>
              </a:extLst>
            </p:cNvPr>
            <p:cNvSpPr/>
            <p:nvPr/>
          </p:nvSpPr>
          <p:spPr>
            <a:xfrm>
              <a:off x="13304679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590090-4D1D-C99C-11EE-5385B3FD8F69}"/>
                </a:ext>
              </a:extLst>
            </p:cNvPr>
            <p:cNvSpPr/>
            <p:nvPr/>
          </p:nvSpPr>
          <p:spPr>
            <a:xfrm>
              <a:off x="9144000" y="4712367"/>
              <a:ext cx="1600040" cy="900112"/>
            </a:xfrm>
            <a:prstGeom prst="rect">
              <a:avLst/>
            </a:prstGeom>
            <a:solidFill>
              <a:srgbClr val="FF843A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32" name="선 54">
              <a:extLst>
                <a:ext uri="{FF2B5EF4-FFF2-40B4-BE49-F238E27FC236}">
                  <a16:creationId xmlns:a16="http://schemas.microsoft.com/office/drawing/2014/main" id="{C38CE3D8-B4A5-0555-1926-75B214B4EF65}"/>
                </a:ext>
              </a:extLst>
            </p:cNvPr>
            <p:cNvCxnSpPr/>
            <p:nvPr/>
          </p:nvCxnSpPr>
          <p:spPr>
            <a:xfrm rot="16200000" flipH="1">
              <a:off x="9008983" y="5730114"/>
              <a:ext cx="270033" cy="0"/>
            </a:xfrm>
            <a:prstGeom prst="line">
              <a:avLst/>
            </a:prstGeom>
            <a:noFill/>
            <a:ln w="1270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0AEDDD-3101-74CA-B6FA-A758A4B7F47A}"/>
                </a:ext>
              </a:extLst>
            </p:cNvPr>
            <p:cNvSpPr/>
            <p:nvPr/>
          </p:nvSpPr>
          <p:spPr>
            <a:xfrm>
              <a:off x="9144000" y="3511290"/>
              <a:ext cx="5760719" cy="74533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E12D93-7DE5-B8DB-2D78-903091EB5663}"/>
                </a:ext>
              </a:extLst>
            </p:cNvPr>
            <p:cNvSpPr/>
            <p:nvPr/>
          </p:nvSpPr>
          <p:spPr>
            <a:xfrm>
              <a:off x="9144000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8D11F1-084C-BC60-226E-B9A22BBF592C}"/>
                </a:ext>
              </a:extLst>
            </p:cNvPr>
            <p:cNvSpPr/>
            <p:nvPr/>
          </p:nvSpPr>
          <p:spPr>
            <a:xfrm>
              <a:off x="12564427" y="4712367"/>
              <a:ext cx="2340292" cy="9001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18E80B3-0AD1-CCE6-1526-974A58EF8862}"/>
                </a:ext>
              </a:extLst>
            </p:cNvPr>
            <p:cNvSpPr/>
            <p:nvPr/>
          </p:nvSpPr>
          <p:spPr>
            <a:xfrm>
              <a:off x="11866602" y="3723221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20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6F85E80-8921-B992-4687-3EA2B7075394}"/>
                </a:ext>
              </a:extLst>
            </p:cNvPr>
            <p:cNvSpPr/>
            <p:nvPr/>
          </p:nvSpPr>
          <p:spPr>
            <a:xfrm>
              <a:off x="13576815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22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37B4BF9-F7D6-423D-A2BB-BAC044C31ED2}"/>
                </a:ext>
              </a:extLst>
            </p:cNvPr>
            <p:cNvSpPr/>
            <p:nvPr/>
          </p:nvSpPr>
          <p:spPr>
            <a:xfrm>
              <a:off x="10156388" y="500168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21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C08DF8-2D1D-6068-5D62-8DD845BA9962}"/>
                </a:ext>
              </a:extLst>
            </p:cNvPr>
            <p:cNvSpPr/>
            <p:nvPr/>
          </p:nvSpPr>
          <p:spPr>
            <a:xfrm>
              <a:off x="10156388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9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97BC56A-B39D-82C7-6F9A-51F7B8EDBB17}"/>
                </a:ext>
              </a:extLst>
            </p:cNvPr>
            <p:cNvSpPr/>
            <p:nvPr/>
          </p:nvSpPr>
          <p:spPr>
            <a:xfrm>
              <a:off x="11866601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3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BC712CB-2975-E3CC-2C54-99ECA8284797}"/>
                </a:ext>
              </a:extLst>
            </p:cNvPr>
            <p:cNvSpPr/>
            <p:nvPr/>
          </p:nvSpPr>
          <p:spPr>
            <a:xfrm>
              <a:off x="1357681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10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E7CF498-2469-B3C3-F121-5A5573BA27DE}"/>
                </a:ext>
              </a:extLst>
            </p:cNvPr>
            <p:cNvSpPr/>
            <p:nvPr/>
          </p:nvSpPr>
          <p:spPr>
            <a:xfrm>
              <a:off x="10156388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11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8282827-5B99-91AA-370E-7848F7ACF909}"/>
                </a:ext>
              </a:extLst>
            </p:cNvPr>
            <p:cNvSpPr/>
            <p:nvPr/>
          </p:nvSpPr>
          <p:spPr>
            <a:xfrm>
              <a:off x="13576815" y="5689169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12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7EA4C44-5377-7D23-524C-09A72733E8D5}"/>
                </a:ext>
              </a:extLst>
            </p:cNvPr>
            <p:cNvSpPr/>
            <p:nvPr/>
          </p:nvSpPr>
          <p:spPr>
            <a:xfrm>
              <a:off x="11866601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4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283CA4-ECB0-5BC9-E991-FE400BF78C98}"/>
                </a:ext>
              </a:extLst>
            </p:cNvPr>
            <p:cNvSpPr/>
            <p:nvPr/>
          </p:nvSpPr>
          <p:spPr>
            <a:xfrm>
              <a:off x="12024361" y="6087327"/>
              <a:ext cx="2880359" cy="66436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BBC8C01-3B1E-A3E7-1114-DFDA3697CD86}"/>
                </a:ext>
              </a:extLst>
            </p:cNvPr>
            <p:cNvSpPr/>
            <p:nvPr/>
          </p:nvSpPr>
          <p:spPr>
            <a:xfrm>
              <a:off x="13576815" y="6258775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24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29A86EF-C357-6B8D-CD16-ACDBF4BAF432}"/>
                </a:ext>
              </a:extLst>
            </p:cNvPr>
            <p:cNvSpPr/>
            <p:nvPr/>
          </p:nvSpPr>
          <p:spPr>
            <a:xfrm>
              <a:off x="7996275" y="4256623"/>
              <a:ext cx="809148" cy="455746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60AF6B-1C48-955C-7232-D726545050B2}"/>
                </a:ext>
              </a:extLst>
            </p:cNvPr>
            <p:cNvSpPr/>
            <p:nvPr/>
          </p:nvSpPr>
          <p:spPr>
            <a:xfrm>
              <a:off x="7996276" y="5612481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26A982-84DC-5F54-BFC8-C2085F93EE6C}"/>
                </a:ext>
              </a:extLst>
            </p:cNvPr>
            <p:cNvSpPr/>
            <p:nvPr/>
          </p:nvSpPr>
          <p:spPr>
            <a:xfrm>
              <a:off x="4575848" y="6769556"/>
              <a:ext cx="1080134" cy="869157"/>
            </a:xfrm>
            <a:prstGeom prst="rect">
              <a:avLst/>
            </a:prstGeom>
            <a:solidFill>
              <a:srgbClr val="BAFF1A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11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440988D-AD6B-BC89-FC50-E89D773D0793}"/>
                </a:ext>
              </a:extLst>
            </p:cNvPr>
            <p:cNvSpPr/>
            <p:nvPr/>
          </p:nvSpPr>
          <p:spPr>
            <a:xfrm>
              <a:off x="1464984" y="4262337"/>
              <a:ext cx="770572" cy="450031"/>
            </a:xfrm>
            <a:prstGeom prst="rect">
              <a:avLst/>
            </a:prstGeom>
            <a:solidFill>
              <a:srgbClr val="BAFF1A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474F4E6-4554-288E-BC66-E6913D4C8FA7}"/>
                </a:ext>
              </a:extLst>
            </p:cNvPr>
            <p:cNvSpPr/>
            <p:nvPr/>
          </p:nvSpPr>
          <p:spPr>
            <a:xfrm>
              <a:off x="1692513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223200C-23A1-4671-6756-2D262E705087}"/>
                </a:ext>
              </a:extLst>
            </p:cNvPr>
            <p:cNvSpPr/>
            <p:nvPr/>
          </p:nvSpPr>
          <p:spPr>
            <a:xfrm>
              <a:off x="8287979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264C264-707C-A875-2D47-F47B00C05A82}"/>
                </a:ext>
              </a:extLst>
            </p:cNvPr>
            <p:cNvSpPr/>
            <p:nvPr/>
          </p:nvSpPr>
          <p:spPr>
            <a:xfrm>
              <a:off x="8287979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1791A79-D05E-2EC3-0B79-F328D7883194}"/>
                </a:ext>
              </a:extLst>
            </p:cNvPr>
            <p:cNvSpPr/>
            <p:nvPr/>
          </p:nvSpPr>
          <p:spPr>
            <a:xfrm>
              <a:off x="4958158" y="7043400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0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AA3C33E-0A62-97EC-BC68-D1CB608B3D7C}"/>
                </a:ext>
              </a:extLst>
            </p:cNvPr>
            <p:cNvSpPr/>
            <p:nvPr/>
          </p:nvSpPr>
          <p:spPr>
            <a:xfrm>
              <a:off x="14904719" y="5612479"/>
              <a:ext cx="809148" cy="474843"/>
            </a:xfrm>
            <a:prstGeom prst="rect">
              <a:avLst/>
            </a:prstGeom>
            <a:solidFill>
              <a:srgbClr val="6182D6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A49035F-4388-E8B9-BBD6-68BF934750CA}"/>
                </a:ext>
              </a:extLst>
            </p:cNvPr>
            <p:cNvSpPr/>
            <p:nvPr/>
          </p:nvSpPr>
          <p:spPr>
            <a:xfrm>
              <a:off x="15151535" y="5689166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14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2CC7C80-1EBB-9465-7336-2A24514F5FFC}"/>
                </a:ext>
              </a:extLst>
            </p:cNvPr>
            <p:cNvSpPr/>
            <p:nvPr/>
          </p:nvSpPr>
          <p:spPr>
            <a:xfrm>
              <a:off x="14904719" y="4262337"/>
              <a:ext cx="809148" cy="455746"/>
            </a:xfrm>
            <a:prstGeom prst="rect">
              <a:avLst/>
            </a:prstGeom>
            <a:solidFill>
              <a:srgbClr val="008000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1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1779974-3FF0-218F-ED63-1B8B2A2868EF}"/>
                </a:ext>
              </a:extLst>
            </p:cNvPr>
            <p:cNvSpPr/>
            <p:nvPr/>
          </p:nvSpPr>
          <p:spPr>
            <a:xfrm>
              <a:off x="15151535" y="4323762"/>
              <a:ext cx="315516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100" b="0" i="0" u="none" strike="noStrike" kern="1200" cap="none" spc="0" normalizeH="0" baseline="0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  <a:latin typeface="Calibri"/>
                  <a:ea typeface="맑은 고딕"/>
                  <a:cs typeface="맑은 고딕"/>
                </a:rPr>
                <a:t>13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30A727B-1FFC-6F3C-DEAE-46800F240CEF}"/>
                </a:ext>
              </a:extLst>
            </p:cNvPr>
            <p:cNvSpPr/>
            <p:nvPr/>
          </p:nvSpPr>
          <p:spPr>
            <a:xfrm>
              <a:off x="4216994" y="2456180"/>
              <a:ext cx="1797844" cy="750093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1</a:t>
              </a:r>
              <a:r>
                <a:rPr lang="ko-KR" altLang="en-US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층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F464FF8-726E-127E-9D1A-DA7651B9FE4B}"/>
                </a:ext>
              </a:extLst>
            </p:cNvPr>
            <p:cNvSpPr/>
            <p:nvPr/>
          </p:nvSpPr>
          <p:spPr>
            <a:xfrm>
              <a:off x="11155955" y="2456180"/>
              <a:ext cx="1797844" cy="75009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  <a:r>
                <a:rPr kumimoji="0" lang="ko-KR" altLang="en-US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층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10B32C1-B949-A7A6-EF1C-DBE4213CB358}"/>
                </a:ext>
              </a:extLst>
            </p:cNvPr>
            <p:cNvSpPr/>
            <p:nvPr/>
          </p:nvSpPr>
          <p:spPr>
            <a:xfrm>
              <a:off x="9940251" y="6258778"/>
              <a:ext cx="747790" cy="321468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ln>
                    <a:solidFill>
                      <a:schemeClr val="dk1"/>
                    </a:solidFill>
                  </a:ln>
                  <a:solidFill>
                    <a:schemeClr val="dk1"/>
                  </a:solidFill>
                </a:rPr>
                <a:t>23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2BF4118-28F7-3739-5ECC-9A1BEA6FAC0D}"/>
                </a:ext>
              </a:extLst>
            </p:cNvPr>
            <p:cNvSpPr/>
            <p:nvPr/>
          </p:nvSpPr>
          <p:spPr>
            <a:xfrm>
              <a:off x="9940251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21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7D2B249-9962-294D-2AB5-E76DFCE3994A}"/>
                </a:ext>
              </a:extLst>
            </p:cNvPr>
            <p:cNvSpPr/>
            <p:nvPr/>
          </p:nvSpPr>
          <p:spPr>
            <a:xfrm>
              <a:off x="6452235" y="570439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8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877D6185-69AB-F854-A8C0-7CC433FE78AB}"/>
                </a:ext>
              </a:extLst>
            </p:cNvPr>
            <p:cNvSpPr/>
            <p:nvPr/>
          </p:nvSpPr>
          <p:spPr>
            <a:xfrm>
              <a:off x="8026955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945DEE5-2A1D-2218-BA79-2A35ADCD5676}"/>
                </a:ext>
              </a:extLst>
            </p:cNvPr>
            <p:cNvSpPr/>
            <p:nvPr/>
          </p:nvSpPr>
          <p:spPr>
            <a:xfrm>
              <a:off x="8026954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C45881A-3412-DB41-778D-B3EBB5604B27}"/>
                </a:ext>
              </a:extLst>
            </p:cNvPr>
            <p:cNvSpPr/>
            <p:nvPr/>
          </p:nvSpPr>
          <p:spPr>
            <a:xfrm>
              <a:off x="14935398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14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6938939-D4E8-2497-C0C4-12F9CD6DB9F4}"/>
                </a:ext>
              </a:extLst>
            </p:cNvPr>
            <p:cNvSpPr/>
            <p:nvPr/>
          </p:nvSpPr>
          <p:spPr>
            <a:xfrm>
              <a:off x="14935398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13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92C0926-D7F9-778F-1074-C174A5119C9A}"/>
                </a:ext>
              </a:extLst>
            </p:cNvPr>
            <p:cNvSpPr/>
            <p:nvPr/>
          </p:nvSpPr>
          <p:spPr>
            <a:xfrm>
              <a:off x="11650464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3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918D8F4-1D31-ADEC-3B27-3B5A5FD1DEBA}"/>
                </a:ext>
              </a:extLst>
            </p:cNvPr>
            <p:cNvSpPr/>
            <p:nvPr/>
          </p:nvSpPr>
          <p:spPr>
            <a:xfrm>
              <a:off x="9940251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9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31B0C3D-AD02-9116-4478-CBD5331077FD}"/>
                </a:ext>
              </a:extLst>
            </p:cNvPr>
            <p:cNvSpPr/>
            <p:nvPr/>
          </p:nvSpPr>
          <p:spPr>
            <a:xfrm>
              <a:off x="6452235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6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3FD241C-9F54-634C-8DC8-D24C70C4D94C}"/>
                </a:ext>
              </a:extLst>
            </p:cNvPr>
            <p:cNvSpPr/>
            <p:nvPr/>
          </p:nvSpPr>
          <p:spPr>
            <a:xfrm>
              <a:off x="4742021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5160E2E-E26C-E556-CD23-0E97CFECDE62}"/>
                </a:ext>
              </a:extLst>
            </p:cNvPr>
            <p:cNvSpPr/>
            <p:nvPr/>
          </p:nvSpPr>
          <p:spPr>
            <a:xfrm>
              <a:off x="3031807" y="4323762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5</a:t>
              </a: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AC2ABA7-2150-0B87-5FDA-94A881AE538D}"/>
                </a:ext>
              </a:extLst>
            </p:cNvPr>
            <p:cNvSpPr/>
            <p:nvPr/>
          </p:nvSpPr>
          <p:spPr>
            <a:xfrm>
              <a:off x="148776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D4E03E7-154A-FCF5-83BA-534BBD03BBF7}"/>
                </a:ext>
              </a:extLst>
            </p:cNvPr>
            <p:cNvSpPr/>
            <p:nvPr/>
          </p:nvSpPr>
          <p:spPr>
            <a:xfrm>
              <a:off x="11650464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 dirty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20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47B4CB1-6C02-FDE7-C294-758D723FBFAE}"/>
                </a:ext>
              </a:extLst>
            </p:cNvPr>
            <p:cNvSpPr/>
            <p:nvPr/>
          </p:nvSpPr>
          <p:spPr>
            <a:xfrm>
              <a:off x="4742021" y="3723223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15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F634909-54FE-6BC4-5199-A9F90A0E1A75}"/>
                </a:ext>
              </a:extLst>
            </p:cNvPr>
            <p:cNvSpPr/>
            <p:nvPr/>
          </p:nvSpPr>
          <p:spPr>
            <a:xfrm>
              <a:off x="9940251" y="568916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11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F247499-9167-017E-7A9A-577D39FC782F}"/>
                </a:ext>
              </a:extLst>
            </p:cNvPr>
            <p:cNvSpPr/>
            <p:nvPr/>
          </p:nvSpPr>
          <p:spPr>
            <a:xfrm>
              <a:off x="11680982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4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76D0169-065C-0E1B-8012-3E68E1E96C1B}"/>
                </a:ext>
              </a:extLst>
            </p:cNvPr>
            <p:cNvSpPr/>
            <p:nvPr/>
          </p:nvSpPr>
          <p:spPr>
            <a:xfrm>
              <a:off x="13356909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12</a:t>
              </a: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D2B0BB8-C881-EE4C-F3FE-42598FD2F46E}"/>
                </a:ext>
              </a:extLst>
            </p:cNvPr>
            <p:cNvSpPr/>
            <p:nvPr/>
          </p:nvSpPr>
          <p:spPr>
            <a:xfrm>
              <a:off x="13360678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22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FCC53FB-DA82-CD3E-A46A-B695175D0A46}"/>
                </a:ext>
              </a:extLst>
            </p:cNvPr>
            <p:cNvSpPr/>
            <p:nvPr/>
          </p:nvSpPr>
          <p:spPr>
            <a:xfrm>
              <a:off x="6452235" y="5001691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17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0C8A88A-FDBD-46B1-DB25-F74B49A6334A}"/>
                </a:ext>
              </a:extLst>
            </p:cNvPr>
            <p:cNvSpPr/>
            <p:nvPr/>
          </p:nvSpPr>
          <p:spPr>
            <a:xfrm>
              <a:off x="3035576" y="5001689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16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D66312D-F8D5-F93F-06CE-56F47A37C7E2}"/>
                </a:ext>
              </a:extLst>
            </p:cNvPr>
            <p:cNvSpPr/>
            <p:nvPr/>
          </p:nvSpPr>
          <p:spPr>
            <a:xfrm>
              <a:off x="13360677" y="432947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10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1D65F72-7855-E63B-4D1A-B71822601E69}"/>
                </a:ext>
              </a:extLst>
            </p:cNvPr>
            <p:cNvSpPr/>
            <p:nvPr/>
          </p:nvSpPr>
          <p:spPr>
            <a:xfrm>
              <a:off x="13360677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24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041F209-4738-1BDB-D584-BC0240D7AEEE}"/>
                </a:ext>
              </a:extLst>
            </p:cNvPr>
            <p:cNvSpPr/>
            <p:nvPr/>
          </p:nvSpPr>
          <p:spPr>
            <a:xfrm>
              <a:off x="4742021" y="7043400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0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B3F232F-3F5F-47BE-1789-479D1DB46EDC}"/>
                </a:ext>
              </a:extLst>
            </p:cNvPr>
            <p:cNvSpPr/>
            <p:nvPr/>
          </p:nvSpPr>
          <p:spPr>
            <a:xfrm>
              <a:off x="3035576" y="6258775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18</a:t>
              </a: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DB502A0-AE3D-20EC-467C-1CB61CFADF16}"/>
                </a:ext>
              </a:extLst>
            </p:cNvPr>
            <p:cNvSpPr/>
            <p:nvPr/>
          </p:nvSpPr>
          <p:spPr>
            <a:xfrm>
              <a:off x="3031807" y="5689166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7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59C2A18-AFAE-BC33-D893-67B79AF11683}"/>
                </a:ext>
              </a:extLst>
            </p:cNvPr>
            <p:cNvSpPr/>
            <p:nvPr/>
          </p:nvSpPr>
          <p:spPr>
            <a:xfrm>
              <a:off x="4742021" y="570439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2</a:t>
              </a: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E85F79E-68A5-A0A7-06C2-7BA5BDC64762}"/>
                </a:ext>
              </a:extLst>
            </p:cNvPr>
            <p:cNvSpPr/>
            <p:nvPr/>
          </p:nvSpPr>
          <p:spPr>
            <a:xfrm>
              <a:off x="6452235" y="6258778"/>
              <a:ext cx="747790" cy="321468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0" i="0" u="none" strike="noStrike" kern="1200" cap="none" spc="0" normalizeH="0" baseline="0">
                  <a:ln>
                    <a:solidFill>
                      <a:srgbClr val="000000"/>
                    </a:solidFill>
                  </a:ln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19</a:t>
              </a:r>
            </a:p>
          </p:txBody>
        </p:sp>
      </p:grpSp>
      <p:pic>
        <p:nvPicPr>
          <p:cNvPr id="90" name="그래픽 89" descr="불꽃 단색으로 채워진">
            <a:extLst>
              <a:ext uri="{FF2B5EF4-FFF2-40B4-BE49-F238E27FC236}">
                <a16:creationId xmlns:a16="http://schemas.microsoft.com/office/drawing/2014/main" id="{514FF4B1-1B1B-2D9D-BA81-10436D635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5600" y="3759200"/>
            <a:ext cx="673100" cy="673100"/>
          </a:xfrm>
          <a:prstGeom prst="rect">
            <a:avLst/>
          </a:prstGeom>
        </p:spPr>
      </p:pic>
      <p:pic>
        <p:nvPicPr>
          <p:cNvPr id="91" name="그래픽 90" descr="불꽃 단색으로 채워진">
            <a:extLst>
              <a:ext uri="{FF2B5EF4-FFF2-40B4-BE49-F238E27FC236}">
                <a16:creationId xmlns:a16="http://schemas.microsoft.com/office/drawing/2014/main" id="{8BEFF7AA-F44E-CA64-BF54-FA03D90C3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5600" y="3759200"/>
            <a:ext cx="673100" cy="673100"/>
          </a:xfrm>
          <a:prstGeom prst="rect">
            <a:avLst/>
          </a:prstGeom>
        </p:spPr>
      </p:pic>
      <p:pic>
        <p:nvPicPr>
          <p:cNvPr id="89" name="그래픽 88" descr="불꽃 단색으로 채워진">
            <a:extLst>
              <a:ext uri="{FF2B5EF4-FFF2-40B4-BE49-F238E27FC236}">
                <a16:creationId xmlns:a16="http://schemas.microsoft.com/office/drawing/2014/main" id="{EE0CC53B-C453-C4E0-6AC5-FADEA6A06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20600" y="3771900"/>
            <a:ext cx="673100" cy="673100"/>
          </a:xfrm>
          <a:prstGeom prst="rect">
            <a:avLst/>
          </a:prstGeom>
        </p:spPr>
      </p:pic>
      <p:pic>
        <p:nvPicPr>
          <p:cNvPr id="92" name="그래픽 91" descr="불꽃 단색으로 채워진">
            <a:extLst>
              <a:ext uri="{FF2B5EF4-FFF2-40B4-BE49-F238E27FC236}">
                <a16:creationId xmlns:a16="http://schemas.microsoft.com/office/drawing/2014/main" id="{3327EE31-9254-F9F2-A292-94B78EEA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23003" y="5810250"/>
            <a:ext cx="673100" cy="673100"/>
          </a:xfrm>
          <a:prstGeom prst="rect">
            <a:avLst/>
          </a:prstGeom>
        </p:spPr>
      </p:pic>
      <p:pic>
        <p:nvPicPr>
          <p:cNvPr id="93" name="그래픽 92" descr="불꽃 단색으로 채워진">
            <a:extLst>
              <a:ext uri="{FF2B5EF4-FFF2-40B4-BE49-F238E27FC236}">
                <a16:creationId xmlns:a16="http://schemas.microsoft.com/office/drawing/2014/main" id="{796241E5-236F-86A7-BAA4-40BDE22B0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63800" y="5818034"/>
            <a:ext cx="673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4270-8974-49C3-5608-A11FB49C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3C552E9-2935-F606-6D1B-BE2D6ED5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297D1-5C49-1725-862A-29CF9A22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EDB00A2-7BB3-FAAD-1448-8681AB8EF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5EB281-E2BD-DD05-58EF-E3743468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B633D-04C2-1BB6-F4E5-C39A7990D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r="9876"/>
          <a:stretch/>
        </p:blipFill>
        <p:spPr>
          <a:xfrm>
            <a:off x="1752600" y="3234104"/>
            <a:ext cx="6401803" cy="36449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1A29430B-0047-9F4C-66C6-C9AE777C6DAF}"/>
              </a:ext>
            </a:extLst>
          </p:cNvPr>
          <p:cNvSpPr txBox="1"/>
          <p:nvPr/>
        </p:nvSpPr>
        <p:spPr>
          <a:xfrm>
            <a:off x="5334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외부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68D33-0E05-4CBA-C3ED-CBD092975D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5" y="3283581"/>
            <a:ext cx="6401803" cy="3604215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F9BFB6E-2A2A-E473-9409-8AAF70C6E527}"/>
              </a:ext>
            </a:extLst>
          </p:cNvPr>
          <p:cNvSpPr txBox="1"/>
          <p:nvPr/>
        </p:nvSpPr>
        <p:spPr>
          <a:xfrm>
            <a:off x="1752600" y="7010156"/>
            <a:ext cx="6401803" cy="419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526474"/>
                </a:solidFill>
                <a:latin typeface="Pretendard Regular"/>
              </a:rPr>
              <a:t>3D 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모델링 </a:t>
            </a:r>
            <a:r>
              <a:rPr lang="ko-KR" altLang="en-US" sz="2000" b="0" i="0" u="none" strike="noStrike" dirty="0" err="1">
                <a:solidFill>
                  <a:srgbClr val="526474"/>
                </a:solidFill>
                <a:latin typeface="Pretendard Regular"/>
              </a:rPr>
              <a:t>설계안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343E25C-65EF-248E-07E3-0DA8E47B2FC1}"/>
              </a:ext>
            </a:extLst>
          </p:cNvPr>
          <p:cNvSpPr txBox="1"/>
          <p:nvPr/>
        </p:nvSpPr>
        <p:spPr>
          <a:xfrm>
            <a:off x="9782863" y="7010156"/>
            <a:ext cx="6401803" cy="419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실제 구현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8CCEE-03A6-1044-C4F9-5B7DEBC21A02}"/>
              </a:ext>
            </a:extLst>
          </p:cNvPr>
          <p:cNvSpPr txBox="1"/>
          <p:nvPr/>
        </p:nvSpPr>
        <p:spPr>
          <a:xfrm>
            <a:off x="1582153" y="7683256"/>
            <a:ext cx="13144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ea typeface="Pretendard Regular"/>
              </a:rPr>
              <a:t>모델링과 실제 구현의 차이점</a:t>
            </a:r>
            <a:endParaRPr lang="en-US" altLang="ko-KR" sz="2000" b="0" i="0" u="none" strike="noStrike" dirty="0">
              <a:solidFill>
                <a:srgbClr val="526474"/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br>
              <a:rPr lang="en-US" altLang="ko-KR" sz="2000" b="0" i="0" u="none" strike="noStrike" dirty="0">
                <a:solidFill>
                  <a:srgbClr val="526474"/>
                </a:solidFill>
                <a:ea typeface="Pretendard Regular"/>
              </a:rPr>
            </a:br>
            <a:r>
              <a:rPr lang="ko-KR" altLang="en-US" sz="2000" b="0" i="0" u="none" strike="noStrike" dirty="0">
                <a:solidFill>
                  <a:srgbClr val="526474"/>
                </a:solidFill>
                <a:ea typeface="Pretendard Regular"/>
              </a:rPr>
              <a:t>유지 보수를 위해 뚜껑을 </a:t>
            </a:r>
            <a:r>
              <a:rPr lang="ko-KR" altLang="en-US" sz="2000" b="0" i="0" u="none" strike="noStrike" dirty="0" err="1">
                <a:solidFill>
                  <a:srgbClr val="526474"/>
                </a:solidFill>
                <a:ea typeface="Pretendard Regular"/>
              </a:rPr>
              <a:t>여닫을수</a:t>
            </a:r>
            <a:r>
              <a:rPr lang="ko-KR" altLang="en-US" sz="2000" b="0" i="0" u="none" strike="noStrike" dirty="0">
                <a:solidFill>
                  <a:srgbClr val="526474"/>
                </a:solidFill>
                <a:ea typeface="Pretendard Regular"/>
              </a:rPr>
              <a:t> 있게 경첩 추가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262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85BF-0CA8-E225-2789-0095F58F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A8A311C-BDDE-DBA8-4329-70A451961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CA0D95-F900-B5CC-6FC0-026EBAAD3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2BEB79-9F47-E420-DE54-6ECB9234F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A6989D-E712-2C0D-06A7-CEBDA0D96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78EA45D-B9D2-C066-8E4B-B3B548613841}"/>
              </a:ext>
            </a:extLst>
          </p:cNvPr>
          <p:cNvSpPr txBox="1"/>
          <p:nvPr/>
        </p:nvSpPr>
        <p:spPr>
          <a:xfrm>
            <a:off x="533399" y="1270000"/>
            <a:ext cx="109728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시연 영상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2" name="KakaoTalk_20241127_213543910">
            <a:hlinkClick r:id="" action="ppaction://media"/>
            <a:extLst>
              <a:ext uri="{FF2B5EF4-FFF2-40B4-BE49-F238E27FC236}">
                <a16:creationId xmlns:a16="http://schemas.microsoft.com/office/drawing/2014/main" id="{F508031E-543D-409A-F792-8ECAAEC7D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19400" y="2118947"/>
            <a:ext cx="12734304" cy="72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60800"/>
            <a:ext cx="609600" cy="255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087600" y="3860800"/>
            <a:ext cx="609600" cy="255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97400" y="4584700"/>
            <a:ext cx="909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FBFAF8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B416-1C38-69BE-FBB6-8F89BE51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7D2DB61-B88F-2B04-F177-C30C5FE3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A8F2F1-4717-CAE0-FA10-D9046388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C56D8D-F9E3-265D-3C2A-C6FF528D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1FA366-794F-E344-0451-410428C13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8D8557-09C0-5BA8-C7E0-99A978A75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r="9876"/>
          <a:stretch/>
        </p:blipFill>
        <p:spPr>
          <a:xfrm>
            <a:off x="1752600" y="3234104"/>
            <a:ext cx="6401803" cy="36449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E03B455-762B-55BE-3FD3-98A388DDFA3C}"/>
              </a:ext>
            </a:extLst>
          </p:cNvPr>
          <p:cNvSpPr txBox="1"/>
          <p:nvPr/>
        </p:nvSpPr>
        <p:spPr>
          <a:xfrm>
            <a:off x="533400" y="1270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내부</a:t>
            </a: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구조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E799631-97A8-1145-FDF1-B652FBA78DF1}"/>
              </a:ext>
            </a:extLst>
          </p:cNvPr>
          <p:cNvSpPr txBox="1"/>
          <p:nvPr/>
        </p:nvSpPr>
        <p:spPr>
          <a:xfrm>
            <a:off x="1752600" y="7010156"/>
            <a:ext cx="6401803" cy="419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526474"/>
                </a:solidFill>
                <a:latin typeface="Pretendard Regular"/>
              </a:rPr>
              <a:t>3D 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모델링 </a:t>
            </a:r>
            <a:r>
              <a:rPr lang="ko-KR" altLang="en-US" sz="2000" b="0" i="0" u="none" strike="noStrike" dirty="0" err="1">
                <a:solidFill>
                  <a:srgbClr val="526474"/>
                </a:solidFill>
                <a:latin typeface="Pretendard Regular"/>
              </a:rPr>
              <a:t>설계안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924C38D-ED5F-2D63-712C-1BB6185C74B9}"/>
              </a:ext>
            </a:extLst>
          </p:cNvPr>
          <p:cNvSpPr txBox="1"/>
          <p:nvPr/>
        </p:nvSpPr>
        <p:spPr>
          <a:xfrm>
            <a:off x="9782863" y="7010156"/>
            <a:ext cx="6401803" cy="419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실제 구현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D4663C-294A-0C4F-5D8F-6893672EF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12184"/>
          <a:stretch/>
        </p:blipFill>
        <p:spPr>
          <a:xfrm>
            <a:off x="1752600" y="3234104"/>
            <a:ext cx="6401804" cy="3653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FFC838-7219-10CE-21F5-67AC57A4C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5555"/>
          <a:stretch/>
        </p:blipFill>
        <p:spPr>
          <a:xfrm>
            <a:off x="10022824" y="3306441"/>
            <a:ext cx="5914164" cy="35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BF7FD-C34F-E0D1-D76D-6002913231C6}"/>
              </a:ext>
            </a:extLst>
          </p:cNvPr>
          <p:cNvSpPr txBox="1"/>
          <p:nvPr/>
        </p:nvSpPr>
        <p:spPr>
          <a:xfrm>
            <a:off x="1582153" y="7683255"/>
            <a:ext cx="13144500" cy="1536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ea typeface="Pretendard Regular"/>
              </a:rPr>
              <a:t>모델링과 실제 구현의 차이점</a:t>
            </a:r>
            <a:endParaRPr lang="en-US" altLang="ko-KR" sz="2000" b="0" i="0" u="none" strike="noStrike" dirty="0">
              <a:solidFill>
                <a:srgbClr val="526474"/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ea typeface="Pretendard Regular"/>
              </a:rPr>
              <a:t>스피커 지지대 추가</a:t>
            </a:r>
            <a:endParaRPr lang="en-US" altLang="ko-KR" sz="2000" b="0" i="0" u="none" strike="noStrike" dirty="0">
              <a:solidFill>
                <a:srgbClr val="526474"/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모델링에 반영되지 않은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LED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모듈 추가</a:t>
            </a:r>
            <a:b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각 부품 위치 일부 조정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680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4A82-CDF2-2262-6207-300842C1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FAE2339-7942-2DA9-5A1D-589FD06C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F9029E-E275-C9AE-8CC1-877DA2A79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649DF3-3413-66EB-E45B-630D5484C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965E41-B459-BFC7-A5AC-EDF7B238C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E4671C7-AAC4-5838-D6B9-6DB65071B2A9}"/>
              </a:ext>
            </a:extLst>
          </p:cNvPr>
          <p:cNvSpPr txBox="1"/>
          <p:nvPr/>
        </p:nvSpPr>
        <p:spPr>
          <a:xfrm>
            <a:off x="533399" y="1270000"/>
            <a:ext cx="7621003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서버 </a:t>
            </a:r>
            <a:r>
              <a:rPr lang="en-US" altLang="ko-KR" sz="5000" spc="-100" dirty="0">
                <a:solidFill>
                  <a:srgbClr val="526474"/>
                </a:solidFill>
                <a:latin typeface="Calibri"/>
                <a:ea typeface="Pretendard Bold"/>
              </a:rPr>
              <a:t>&amp; </a:t>
            </a: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화재 </a:t>
            </a:r>
            <a:r>
              <a:rPr lang="ko-KR" altLang="en-US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수신반</a:t>
            </a: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 시뮬레이터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C50A8C8-253A-DF9D-8AE7-235F03479A27}"/>
              </a:ext>
            </a:extLst>
          </p:cNvPr>
          <p:cNvSpPr txBox="1"/>
          <p:nvPr/>
        </p:nvSpPr>
        <p:spPr>
          <a:xfrm>
            <a:off x="6175868" y="6489455"/>
            <a:ext cx="6401803" cy="4193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</a:rPr>
              <a:t>화재수신반 시뮬레이터와 서버컴퓨터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88EE7-68DF-F66C-E7E2-86F974FBE3A9}"/>
              </a:ext>
            </a:extLst>
          </p:cNvPr>
          <p:cNvSpPr txBox="1"/>
          <p:nvPr/>
        </p:nvSpPr>
        <p:spPr>
          <a:xfrm>
            <a:off x="1779089" y="7558463"/>
            <a:ext cx="14729819" cy="1536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서버컴퓨터는 </a:t>
            </a:r>
            <a:r>
              <a:rPr lang="ko-KR" altLang="en-US" sz="2000" dirty="0" err="1">
                <a:solidFill>
                  <a:srgbClr val="526474"/>
                </a:solidFill>
                <a:latin typeface="Pretendard Regular"/>
                <a:ea typeface="Pretendard Regular"/>
              </a:rPr>
              <a:t>라즈베리파이를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 이용해 구축하였음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000" dirty="0" err="1">
                <a:solidFill>
                  <a:srgbClr val="526474"/>
                </a:solidFill>
                <a:latin typeface="Pretendard Regular"/>
                <a:ea typeface="Pretendard Regular"/>
              </a:rPr>
              <a:t>라즈베리파이에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UART to RS485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컨버터 사용하여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R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타입 화재 수신반과 통신 가능하도록 하였음</a:t>
            </a:r>
            <a:b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화재수신반 시뮬레이터는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Arduino UNO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를 사용하여 구축하였으며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R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타입 화재수신반 표준인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RS485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통신을 가능하도록 하였음</a:t>
            </a: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2E13C8-14C9-438D-2ABF-DEA90F2313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10556" r="17794" b="6358"/>
          <a:stretch/>
        </p:blipFill>
        <p:spPr>
          <a:xfrm>
            <a:off x="6191108" y="2341635"/>
            <a:ext cx="5905783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2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7363E-B925-D6DD-1EDF-D5565CE1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8BFF657-D3EE-5E36-E2C6-17C8D310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FD4317-DC68-E434-C9E1-FF681C64D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67754F-6566-300B-01BA-7C0CE2F8A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1B0F10-0DB2-BA05-B1A7-04FDA480A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CD7DF53-E16E-0F18-4FCE-6676F68A82FB}"/>
              </a:ext>
            </a:extLst>
          </p:cNvPr>
          <p:cNvSpPr txBox="1"/>
          <p:nvPr/>
        </p:nvSpPr>
        <p:spPr>
          <a:xfrm>
            <a:off x="533399" y="1270000"/>
            <a:ext cx="7621003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회로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0C8C6-99F3-CE29-7B59-7CACF5FF5C6A}"/>
              </a:ext>
            </a:extLst>
          </p:cNvPr>
          <p:cNvSpPr txBox="1"/>
          <p:nvPr/>
        </p:nvSpPr>
        <p:spPr>
          <a:xfrm>
            <a:off x="1779089" y="7558463"/>
            <a:ext cx="14729819" cy="1536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회로 변경사항</a:t>
            </a:r>
            <a:b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디스플레이 드라이버가 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ESP32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에서 별도의 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Arduino nano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를 사용하도록 함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.</a:t>
            </a:r>
            <a:b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기존 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MP3 Player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의 제어에 </a:t>
            </a:r>
            <a:r>
              <a:rPr lang="en-US" altLang="ko-KR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ESP32</a:t>
            </a:r>
            <a:r>
              <a:rPr lang="ko-KR" altLang="en-US" sz="20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의 메인 시리얼을 사용했다면 현재는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Serial2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를 사용</a:t>
            </a:r>
            <a:b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Display 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제어를 위한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Arduino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nano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는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ESP32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의 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Serial3</a:t>
            </a:r>
            <a:r>
              <a:rPr lang="ko-KR" altLang="en-US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을 사용해 제어하도록 변경하였음</a:t>
            </a:r>
            <a:r>
              <a:rPr lang="en-US" altLang="ko-KR" sz="2000" dirty="0">
                <a:solidFill>
                  <a:srgbClr val="526474"/>
                </a:solidFill>
                <a:latin typeface="Pretendard Regular"/>
                <a:ea typeface="Pretendard Regular"/>
              </a:rPr>
              <a:t>.</a:t>
            </a:r>
            <a:endParaRPr lang="en-US" altLang="ko-KR" sz="2000" b="0" i="0" u="none" strike="noStrike" dirty="0">
              <a:solidFill>
                <a:srgbClr val="526474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sz="2000" b="0" i="0" u="none" strike="noStrike" dirty="0">
              <a:solidFill>
                <a:srgbClr val="526474"/>
              </a:solidFill>
              <a:latin typeface="Pretendard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375AAE-353F-7ADD-22C4-D87A355DA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824" y="1498600"/>
            <a:ext cx="7403495" cy="5232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0B8385-EDD9-46E1-2059-450465CDB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228" y="3175000"/>
            <a:ext cx="6798694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55A3-BB0C-C6CE-5271-26CAB90B9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3E4482C-DD63-3734-8B07-11981257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4DF817-8091-7053-52B6-9338D4BE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95E884E-5B8E-E912-D69D-76F4462C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46FA81-D232-D461-2F37-015FEFFEA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F29925A6-8437-FD30-B4C6-460F73AF7445}"/>
              </a:ext>
            </a:extLst>
          </p:cNvPr>
          <p:cNvSpPr txBox="1"/>
          <p:nvPr/>
        </p:nvSpPr>
        <p:spPr>
          <a:xfrm>
            <a:off x="533399" y="1270000"/>
            <a:ext cx="7621003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통신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51D3A-1E15-37B8-B7AE-07CFF4D5D2DC}"/>
              </a:ext>
            </a:extLst>
          </p:cNvPr>
          <p:cNvSpPr txBox="1"/>
          <p:nvPr/>
        </p:nvSpPr>
        <p:spPr>
          <a:xfrm>
            <a:off x="1779089" y="2552700"/>
            <a:ext cx="14729819" cy="1536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200" b="0" i="0" u="none" strike="noStrike" dirty="0">
                <a:solidFill>
                  <a:srgbClr val="526474"/>
                </a:solidFill>
                <a:latin typeface="Pretendard Regular"/>
                <a:ea typeface="Pretendard Regular"/>
              </a:rPr>
              <a:t>기존 통신방식 </a:t>
            </a:r>
            <a: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BLE</a:t>
            </a: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에서 </a:t>
            </a:r>
            <a:r>
              <a:rPr lang="en-US" altLang="ko-KR" sz="3200" dirty="0" err="1">
                <a:solidFill>
                  <a:srgbClr val="526474"/>
                </a:solidFill>
                <a:latin typeface="Pretendard Regular"/>
                <a:ea typeface="Pretendard Regular"/>
              </a:rPr>
              <a:t>Wifi</a:t>
            </a:r>
            <a:r>
              <a:rPr lang="ko-KR" altLang="en-US" sz="3200" dirty="0" err="1">
                <a:solidFill>
                  <a:srgbClr val="526474"/>
                </a:solidFill>
                <a:latin typeface="Pretendard Regular"/>
                <a:ea typeface="Pretendard Regular"/>
              </a:rPr>
              <a:t>를</a:t>
            </a: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 이용한 소켓 통신으로 변경</a:t>
            </a:r>
            <a:b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</a:br>
            <a:r>
              <a:rPr lang="ko-KR" altLang="en-US" sz="3200" dirty="0" err="1">
                <a:solidFill>
                  <a:srgbClr val="526474"/>
                </a:solidFill>
                <a:latin typeface="Pretendard Regular"/>
                <a:ea typeface="Pretendard Regular"/>
              </a:rPr>
              <a:t>라즈베리파이</a:t>
            </a:r>
            <a: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의 </a:t>
            </a:r>
            <a: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BLE</a:t>
            </a: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지원이 불분명함</a:t>
            </a:r>
            <a: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.</a:t>
            </a:r>
          </a:p>
          <a:p>
            <a:pPr lvl="0">
              <a:lnSpc>
                <a:spcPct val="124499"/>
              </a:lnSpc>
            </a:pP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대규모 건물에서  </a:t>
            </a:r>
            <a:r>
              <a:rPr lang="en-US" altLang="ko-KR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BLE</a:t>
            </a:r>
            <a:r>
              <a:rPr lang="ko-KR" altLang="en-US" sz="3200" dirty="0">
                <a:solidFill>
                  <a:srgbClr val="526474"/>
                </a:solidFill>
                <a:latin typeface="Pretendard Regular"/>
                <a:ea typeface="Pretendard Regular"/>
              </a:rPr>
              <a:t>통신으로 전체 범위 커버 불가 의견</a:t>
            </a:r>
            <a:endParaRPr lang="en-US" altLang="ko-KR" sz="3200" dirty="0">
              <a:solidFill>
                <a:srgbClr val="526474"/>
              </a:solidFill>
              <a:latin typeface="Pretendard Regular"/>
              <a:ea typeface="Pretendard Regular"/>
            </a:endParaRPr>
          </a:p>
        </p:txBody>
      </p:sp>
      <p:pic>
        <p:nvPicPr>
          <p:cNvPr id="1026" name="Picture 2" descr="BLE Connectivity Solutions | IOTech Systems">
            <a:extLst>
              <a:ext uri="{FF2B5EF4-FFF2-40B4-BE49-F238E27FC236}">
                <a16:creationId xmlns:a16="http://schemas.microsoft.com/office/drawing/2014/main" id="{B311D122-CFCD-462E-520A-065E1088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0" y="4559011"/>
            <a:ext cx="656082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-Fi - 나무위키">
            <a:extLst>
              <a:ext uri="{FF2B5EF4-FFF2-40B4-BE49-F238E27FC236}">
                <a16:creationId xmlns:a16="http://schemas.microsoft.com/office/drawing/2014/main" id="{006A4011-3AFF-F4AB-D5F7-D0AB5911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692" y="4521055"/>
            <a:ext cx="527321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B7EA796-9D86-5FFE-71B5-9B973BB0A544}"/>
              </a:ext>
            </a:extLst>
          </p:cNvPr>
          <p:cNvSpPr/>
          <p:nvPr/>
        </p:nvSpPr>
        <p:spPr>
          <a:xfrm>
            <a:off x="7848600" y="5676900"/>
            <a:ext cx="1640352" cy="8125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06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B3AC3-0603-DD66-EC75-DD235416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4FB8034-BB5A-FB61-E867-370CAD10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2358D5-36F8-36FE-E3C3-1562C6BDB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41735B-C1ED-1437-6C2A-70E0CFF29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B0A7A7-2EA3-A55C-C532-3CAC20A82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25382977-D88C-789D-8B66-CFA7D4EDEF17}"/>
              </a:ext>
            </a:extLst>
          </p:cNvPr>
          <p:cNvSpPr txBox="1"/>
          <p:nvPr/>
        </p:nvSpPr>
        <p:spPr>
          <a:xfrm>
            <a:off x="533399" y="1270000"/>
            <a:ext cx="7621003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전광판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ESP32 Code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6F68D9-F448-1088-086F-89FA683E45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8024" b="73209"/>
          <a:stretch/>
        </p:blipFill>
        <p:spPr>
          <a:xfrm>
            <a:off x="571500" y="-2400300"/>
            <a:ext cx="6096000" cy="11610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90BC48-CA59-A3A4-3206-C99E84B8F9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792" b="45817"/>
          <a:stretch/>
        </p:blipFill>
        <p:spPr>
          <a:xfrm>
            <a:off x="6934200" y="2238022"/>
            <a:ext cx="5989328" cy="6972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20AA87-C31A-2FC6-D376-0B0162A944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183" b="5915"/>
          <a:stretch/>
        </p:blipFill>
        <p:spPr>
          <a:xfrm>
            <a:off x="13258151" y="2238022"/>
            <a:ext cx="4111430" cy="6972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0C2347-09BE-F240-CA89-F4D7EE18533E}"/>
              </a:ext>
            </a:extLst>
          </p:cNvPr>
          <p:cNvSpPr/>
          <p:nvPr/>
        </p:nvSpPr>
        <p:spPr>
          <a:xfrm>
            <a:off x="2362200" y="8496300"/>
            <a:ext cx="990600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2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031FF-0BC4-F43C-7F24-8175E5EA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DC9B55-46A0-E4FB-C960-D1BB8114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6" b="78611"/>
          <a:stretch/>
        </p:blipFill>
        <p:spPr>
          <a:xfrm>
            <a:off x="1935472" y="2628900"/>
            <a:ext cx="6096000" cy="5029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939A3F-CC9A-402F-5E33-0EC9D676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D1717C-4F31-9130-733D-2D310B1C0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D0DBEC-3ED0-3DEF-BDF3-450A91643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F1CC3B-9FF7-9645-C8D4-FCB100714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A054753A-FA12-CD1F-7952-C59EFB2C1A91}"/>
              </a:ext>
            </a:extLst>
          </p:cNvPr>
          <p:cNvSpPr txBox="1"/>
          <p:nvPr/>
        </p:nvSpPr>
        <p:spPr>
          <a:xfrm>
            <a:off x="533399" y="1270000"/>
            <a:ext cx="82296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전광판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ESP32 Code – </a:t>
            </a: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스피커 제어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113465-CB69-5731-7A5D-30905EAB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299" b="45817"/>
          <a:stretch/>
        </p:blipFill>
        <p:spPr>
          <a:xfrm>
            <a:off x="10363200" y="3503789"/>
            <a:ext cx="5989328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DE7E-11B7-4258-DE81-9CCFF991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B30A4CC-90D7-5057-C29E-521661CF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3900"/>
            <a:ext cx="182880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6420EA-62C0-AC08-9E37-9901BCE4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52500"/>
            <a:ext cx="171450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9C9E4D-12B4-5DFF-4F1E-E264D8DF8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3700"/>
            <a:ext cx="17145000" cy="63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83B8C5-FA0B-EC94-4DFF-54804D337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0" y="1168400"/>
            <a:ext cx="393700" cy="330200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7747784B-7EF3-1716-7941-A63B1E97F479}"/>
              </a:ext>
            </a:extLst>
          </p:cNvPr>
          <p:cNvSpPr txBox="1"/>
          <p:nvPr/>
        </p:nvSpPr>
        <p:spPr>
          <a:xfrm>
            <a:off x="533399" y="1270000"/>
            <a:ext cx="807720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전광판 </a:t>
            </a:r>
            <a:r>
              <a:rPr kumimoji="0" lang="en-US" altLang="ko-KR" sz="5000" b="0" i="0" u="none" strike="noStrike" kern="1200" cap="none" spc="-100" normalizeH="0" baseline="0" noProof="0" dirty="0">
                <a:ln>
                  <a:noFill/>
                </a:ln>
                <a:solidFill>
                  <a:srgbClr val="526474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ESP32 Code – </a:t>
            </a:r>
            <a:r>
              <a:rPr lang="en-US" altLang="ko-KR" sz="5000" spc="-100" dirty="0" err="1">
                <a:solidFill>
                  <a:srgbClr val="526474"/>
                </a:solidFill>
                <a:latin typeface="Calibri"/>
                <a:ea typeface="Pretendard Bold"/>
              </a:rPr>
              <a:t>Wifi</a:t>
            </a:r>
            <a:r>
              <a:rPr lang="ko-KR" altLang="en-US" sz="5000" spc="-100" dirty="0">
                <a:solidFill>
                  <a:srgbClr val="526474"/>
                </a:solidFill>
                <a:latin typeface="Calibri"/>
                <a:ea typeface="Pretendard Bold"/>
              </a:rPr>
              <a:t>통신</a:t>
            </a:r>
            <a:endParaRPr kumimoji="0" lang="ko-KR" altLang="en-US" sz="5000" b="0" i="0" u="none" strike="noStrike" kern="1200" cap="none" spc="-100" normalizeH="0" baseline="0" noProof="0" dirty="0">
              <a:ln>
                <a:noFill/>
              </a:ln>
              <a:solidFill>
                <a:srgbClr val="526474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0B65DC-8CD6-8D54-224A-FE86692A5D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4183" b="5915"/>
          <a:stretch/>
        </p:blipFill>
        <p:spPr>
          <a:xfrm>
            <a:off x="10977027" y="2032000"/>
            <a:ext cx="4111430" cy="69723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58A9CB9-F0A7-E58B-67CF-D46787241623}"/>
              </a:ext>
            </a:extLst>
          </p:cNvPr>
          <p:cNvGrpSpPr/>
          <p:nvPr/>
        </p:nvGrpSpPr>
        <p:grpSpPr>
          <a:xfrm>
            <a:off x="1219200" y="3692171"/>
            <a:ext cx="6096000" cy="3451579"/>
            <a:chOff x="571500" y="2238021"/>
            <a:chExt cx="6096000" cy="34515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A554F7-246A-7B5B-CE9C-EE67499E0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2863" b="73951"/>
            <a:stretch/>
          </p:blipFill>
          <p:spPr>
            <a:xfrm>
              <a:off x="571500" y="2781300"/>
              <a:ext cx="6096000" cy="8255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60B30D-AF24-4A15-04DD-C8AA87E0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-120" b="98023"/>
            <a:stretch/>
          </p:blipFill>
          <p:spPr>
            <a:xfrm>
              <a:off x="571500" y="2238021"/>
              <a:ext cx="6096000" cy="54327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79123-6ED6-AB0B-918A-ABE7FE2ABC06}"/>
                </a:ext>
              </a:extLst>
            </p:cNvPr>
            <p:cNvSpPr/>
            <p:nvPr/>
          </p:nvSpPr>
          <p:spPr>
            <a:xfrm>
              <a:off x="2362200" y="3086100"/>
              <a:ext cx="990600" cy="2286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8967BA-2CD1-3740-7859-9D2914CF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7030" b="72088"/>
            <a:stretch/>
          </p:blipFill>
          <p:spPr>
            <a:xfrm>
              <a:off x="571500" y="3606800"/>
              <a:ext cx="6096000" cy="228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E32397-FE41-E5CD-C899-4224B2C2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2080" b="61158"/>
            <a:stretch/>
          </p:blipFill>
          <p:spPr>
            <a:xfrm>
              <a:off x="571500" y="3835400"/>
              <a:ext cx="6096000" cy="1752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916460-634D-98DF-2155-46B449514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200" b="46408"/>
            <a:stretch/>
          </p:blipFill>
          <p:spPr>
            <a:xfrm>
              <a:off x="571500" y="5588000"/>
              <a:ext cx="6096000" cy="10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8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924</Words>
  <Application>Microsoft Office PowerPoint</Application>
  <PresentationFormat>사용자 지정</PresentationFormat>
  <Paragraphs>267</Paragraphs>
  <Slides>21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Calibri</vt:lpstr>
      <vt:lpstr>Arial</vt:lpstr>
      <vt:lpstr>Pretendard ExtraBold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구 민성</cp:lastModifiedBy>
  <cp:revision>4</cp:revision>
  <dcterms:created xsi:type="dcterms:W3CDTF">2006-08-16T00:00:00Z</dcterms:created>
  <dcterms:modified xsi:type="dcterms:W3CDTF">2024-11-28T08:27:05Z</dcterms:modified>
</cp:coreProperties>
</file>